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4" r:id="rId21"/>
    <p:sldId id="275" r:id="rId22"/>
    <p:sldId id="276" r:id="rId23"/>
    <p:sldId id="277" r:id="rId24"/>
    <p:sldId id="279" r:id="rId25"/>
    <p:sldId id="280" r:id="rId26"/>
    <p:sldId id="28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36"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DF68D99-506B-4167-AFF9-80DBC4B5329B}" type="datetimeFigureOut">
              <a:rPr lang="en-US" smtClean="0"/>
              <a:t>3/27/2018</a:t>
            </a:fld>
            <a:endParaRPr lang="en-US"/>
          </a:p>
        </p:txBody>
      </p:sp>
      <p:sp>
        <p:nvSpPr>
          <p:cNvPr id="8" name="Slide Number Placeholder 7"/>
          <p:cNvSpPr>
            <a:spLocks noGrp="1"/>
          </p:cNvSpPr>
          <p:nvPr>
            <p:ph type="sldNum" sz="quarter" idx="11"/>
          </p:nvPr>
        </p:nvSpPr>
        <p:spPr/>
        <p:txBody>
          <a:bodyPr/>
          <a:lstStyle/>
          <a:p>
            <a:fld id="{E9A20BDC-F98D-466F-8F6E-C64B9439E71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F68D99-506B-4167-AFF9-80DBC4B5329B}"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20BDC-F98D-466F-8F6E-C64B9439E71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F68D99-506B-4167-AFF9-80DBC4B5329B}"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20BDC-F98D-466F-8F6E-C64B9439E7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F68D99-506B-4167-AFF9-80DBC4B5329B}"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20BDC-F98D-466F-8F6E-C64B9439E7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F68D99-506B-4167-AFF9-80DBC4B5329B}"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A20BDC-F98D-466F-8F6E-C64B9439E71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DF68D99-506B-4167-AFF9-80DBC4B5329B}"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20BDC-F98D-466F-8F6E-C64B9439E714}"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DF68D99-506B-4167-AFF9-80DBC4B5329B}" type="datetimeFigureOut">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A20BDC-F98D-466F-8F6E-C64B9439E714}"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F68D99-506B-4167-AFF9-80DBC4B5329B}"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A20BDC-F98D-466F-8F6E-C64B9439E7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F68D99-506B-4167-AFF9-80DBC4B5329B}" type="datetimeFigureOut">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A20BDC-F98D-466F-8F6E-C64B9439E7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F68D99-506B-4167-AFF9-80DBC4B5329B}"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20BDC-F98D-466F-8F6E-C64B9439E71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F68D99-506B-4167-AFF9-80DBC4B5329B}"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A20BDC-F98D-466F-8F6E-C64B9439E71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9DF68D99-506B-4167-AFF9-80DBC4B5329B}" type="datetimeFigureOut">
              <a:rPr lang="en-US" smtClean="0"/>
              <a:t>3/27/2018</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E9A20BDC-F98D-466F-8F6E-C64B9439E714}"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qgistutorials.com/id/docs/making_a_map.html#id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52400"/>
            <a:ext cx="8686800" cy="1295400"/>
          </a:xfrm>
        </p:spPr>
        <p:txBody>
          <a:bodyPr>
            <a:normAutofit/>
          </a:bodyPr>
          <a:lstStyle/>
          <a:p>
            <a:pPr algn="ctr"/>
            <a:r>
              <a:rPr lang="en-US" sz="6000" dirty="0" smtClean="0"/>
              <a:t>Q GIS PETA BRUNEI</a:t>
            </a:r>
            <a:endParaRPr lang="en-US" sz="6000" dirty="0"/>
          </a:p>
        </p:txBody>
      </p:sp>
      <p:sp>
        <p:nvSpPr>
          <p:cNvPr id="5" name="Content Placeholder 4"/>
          <p:cNvSpPr>
            <a:spLocks noGrp="1"/>
          </p:cNvSpPr>
          <p:nvPr>
            <p:ph idx="1"/>
          </p:nvPr>
        </p:nvSpPr>
        <p:spPr/>
        <p:txBody>
          <a:bodyPr/>
          <a:lstStyle/>
          <a:p>
            <a:r>
              <a:rPr lang="en-US" dirty="0" smtClean="0"/>
              <a:t>NAMA	 : </a:t>
            </a:r>
            <a:r>
              <a:rPr lang="en-US" dirty="0" err="1" smtClean="0"/>
              <a:t>Mohamad</a:t>
            </a:r>
            <a:r>
              <a:rPr lang="en-US" dirty="0" smtClean="0"/>
              <a:t> Umar </a:t>
            </a:r>
            <a:r>
              <a:rPr lang="en-US" dirty="0" err="1" smtClean="0"/>
              <a:t>Mochtar</a:t>
            </a:r>
            <a:endParaRPr lang="en-US" dirty="0" smtClean="0"/>
          </a:p>
          <a:p>
            <a:r>
              <a:rPr lang="en-US" dirty="0" smtClean="0"/>
              <a:t>NIM    	 : 04315066</a:t>
            </a:r>
            <a:endParaRPr lang="en-US" dirty="0"/>
          </a:p>
          <a:p>
            <a:r>
              <a:rPr lang="en-US" dirty="0" smtClean="0"/>
              <a:t>Prodi		 : </a:t>
            </a:r>
            <a:r>
              <a:rPr lang="en-US" dirty="0" err="1" smtClean="0"/>
              <a:t>Teknik</a:t>
            </a:r>
            <a:r>
              <a:rPr lang="en-US" dirty="0" smtClean="0"/>
              <a:t> </a:t>
            </a:r>
            <a:r>
              <a:rPr lang="en-US" dirty="0" err="1" smtClean="0"/>
              <a:t>Informatika</a:t>
            </a:r>
            <a:endParaRPr lang="en-US" dirty="0" smtClean="0"/>
          </a:p>
          <a:p>
            <a:r>
              <a:rPr lang="en-US" dirty="0" err="1" smtClean="0"/>
              <a:t>Fakultas</a:t>
            </a:r>
            <a:r>
              <a:rPr lang="en-US" dirty="0" smtClean="0"/>
              <a:t> </a:t>
            </a:r>
            <a:r>
              <a:rPr lang="en-US" dirty="0" err="1" smtClean="0"/>
              <a:t>Ilmu</a:t>
            </a:r>
            <a:r>
              <a:rPr lang="en-US" dirty="0" smtClean="0"/>
              <a:t> </a:t>
            </a:r>
            <a:r>
              <a:rPr lang="en-US" dirty="0" err="1" smtClean="0"/>
              <a:t>Komputer</a:t>
            </a:r>
            <a:endParaRPr lang="en-US" dirty="0" smtClean="0"/>
          </a:p>
        </p:txBody>
      </p:sp>
    </p:spTree>
    <p:extLst>
      <p:ext uri="{BB962C8B-B14F-4D97-AF65-F5344CB8AC3E}">
        <p14:creationId xmlns:p14="http://schemas.microsoft.com/office/powerpoint/2010/main" val="63276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315200" cy="1154097"/>
          </a:xfrm>
        </p:spPr>
        <p:txBody>
          <a:bodyPr>
            <a:normAutofit/>
          </a:bodyPr>
          <a:lstStyle/>
          <a:p>
            <a:r>
              <a:rPr lang="en-US" sz="2000" dirty="0" err="1"/>
              <a:t>Terdapat</a:t>
            </a:r>
            <a:r>
              <a:rPr lang="en-US" sz="2000" dirty="0"/>
              <a:t> </a:t>
            </a:r>
            <a:r>
              <a:rPr lang="en-US" sz="2000" dirty="0" err="1"/>
              <a:t>beberapa</a:t>
            </a:r>
            <a:r>
              <a:rPr lang="en-US" sz="2000" dirty="0"/>
              <a:t> label </a:t>
            </a:r>
            <a:r>
              <a:rPr lang="en-US" sz="2000" dirty="0" err="1"/>
              <a:t>duplikat</a:t>
            </a:r>
            <a:r>
              <a:rPr lang="en-US" sz="2000" dirty="0"/>
              <a:t> </a:t>
            </a:r>
            <a:r>
              <a:rPr lang="en-US" sz="2000" dirty="0" err="1"/>
              <a:t>dari</a:t>
            </a:r>
            <a:r>
              <a:rPr lang="en-US" sz="2000" dirty="0"/>
              <a:t> layer ne_10m_populated_places. </a:t>
            </a:r>
            <a:r>
              <a:rPr lang="en-US" sz="2000" dirty="0" err="1"/>
              <a:t>Anda</a:t>
            </a:r>
            <a:r>
              <a:rPr lang="en-US" sz="2000" dirty="0"/>
              <a:t> </a:t>
            </a:r>
            <a:r>
              <a:rPr lang="en-US" sz="2000" dirty="0" err="1"/>
              <a:t>dapat</a:t>
            </a:r>
            <a:r>
              <a:rPr lang="en-US" sz="2000" dirty="0"/>
              <a:t> </a:t>
            </a:r>
            <a:r>
              <a:rPr lang="en-US" sz="2000" dirty="0" err="1"/>
              <a:t>menonaktifkannya</a:t>
            </a:r>
            <a:r>
              <a:rPr lang="en-US" sz="2000" dirty="0"/>
              <a:t> </a:t>
            </a:r>
            <a:r>
              <a:rPr lang="en-US" sz="2000" dirty="0" err="1"/>
              <a:t>untuk</a:t>
            </a:r>
            <a:r>
              <a:rPr lang="en-US" sz="2000" dirty="0"/>
              <a:t> </a:t>
            </a:r>
            <a:r>
              <a:rPr lang="en-US" sz="2000" dirty="0" err="1"/>
              <a:t>tampilan</a:t>
            </a:r>
            <a:r>
              <a:rPr lang="en-US" sz="2000" dirty="0"/>
              <a:t> </a:t>
            </a:r>
            <a:r>
              <a:rPr lang="en-US" sz="2000" dirty="0" err="1"/>
              <a:t>ini</a:t>
            </a:r>
            <a:endParaRPr lang="en-US" sz="2000" dirty="0"/>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7315200" cy="451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990600" y="5257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303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1"/>
            <a:ext cx="7315200" cy="2133599"/>
          </a:xfrm>
        </p:spPr>
        <p:txBody>
          <a:bodyPr>
            <a:noAutofit/>
          </a:bodyPr>
          <a:lstStyle/>
          <a:p>
            <a:r>
              <a:rPr lang="en-US" sz="1400" dirty="0" err="1"/>
              <a:t>Sekarang</a:t>
            </a:r>
            <a:r>
              <a:rPr lang="en-US" sz="1400" dirty="0"/>
              <a:t> </a:t>
            </a:r>
            <a:r>
              <a:rPr lang="en-US" sz="1400" dirty="0" err="1"/>
              <a:t>kita</a:t>
            </a:r>
            <a:r>
              <a:rPr lang="en-US" sz="1400" dirty="0"/>
              <a:t> </a:t>
            </a:r>
            <a:r>
              <a:rPr lang="en-US" sz="1400" dirty="0" err="1"/>
              <a:t>siap</a:t>
            </a:r>
            <a:r>
              <a:rPr lang="en-US" sz="1400" dirty="0"/>
              <a:t> </a:t>
            </a:r>
            <a:r>
              <a:rPr lang="en-US" sz="1400" dirty="0" err="1"/>
              <a:t>untuk</a:t>
            </a:r>
            <a:r>
              <a:rPr lang="en-US" sz="1400" dirty="0"/>
              <a:t> </a:t>
            </a:r>
            <a:r>
              <a:rPr lang="en-US" sz="1400" dirty="0" err="1"/>
              <a:t>menambahkan</a:t>
            </a:r>
            <a:r>
              <a:rPr lang="en-US" sz="1400" dirty="0"/>
              <a:t> inset. </a:t>
            </a:r>
            <a:r>
              <a:rPr lang="en-US" sz="1400" dirty="0" err="1"/>
              <a:t>Ganti</a:t>
            </a:r>
            <a:r>
              <a:rPr lang="en-US" sz="1400" dirty="0"/>
              <a:t> </a:t>
            </a:r>
            <a:r>
              <a:rPr lang="en-US" sz="1400" dirty="0" err="1"/>
              <a:t>ke</a:t>
            </a:r>
            <a:r>
              <a:rPr lang="en-US" sz="1400" dirty="0"/>
              <a:t> </a:t>
            </a:r>
            <a:r>
              <a:rPr lang="en-US" sz="1400" dirty="0" err="1"/>
              <a:t>jendela</a:t>
            </a:r>
            <a:r>
              <a:rPr lang="en-US" sz="1400" dirty="0"/>
              <a:t> Print Composer. </a:t>
            </a:r>
            <a:r>
              <a:rPr lang="en-US" sz="1400" dirty="0" err="1"/>
              <a:t>Akses</a:t>
            </a:r>
            <a:r>
              <a:rPr lang="en-US" sz="1400" dirty="0"/>
              <a:t> to Layout ‣ Add Map.</a:t>
            </a:r>
            <a:br>
              <a:rPr lang="en-US" sz="1400" dirty="0"/>
            </a:br>
            <a:r>
              <a:rPr lang="en-US" sz="1400" dirty="0" err="1"/>
              <a:t>Klik</a:t>
            </a:r>
            <a:r>
              <a:rPr lang="en-US" sz="1400" dirty="0"/>
              <a:t> </a:t>
            </a:r>
            <a:r>
              <a:rPr lang="en-US" sz="1400" dirty="0" err="1"/>
              <a:t>dan</a:t>
            </a:r>
            <a:r>
              <a:rPr lang="en-US" sz="1400" dirty="0"/>
              <a:t> </a:t>
            </a:r>
            <a:r>
              <a:rPr lang="en-US" sz="1400" dirty="0" err="1"/>
              <a:t>tahan</a:t>
            </a:r>
            <a:r>
              <a:rPr lang="en-US" sz="1400" dirty="0"/>
              <a:t> </a:t>
            </a:r>
            <a:r>
              <a:rPr lang="en-US" sz="1400" dirty="0" err="1"/>
              <a:t>pada</a:t>
            </a:r>
            <a:r>
              <a:rPr lang="en-US" sz="1400" dirty="0"/>
              <a:t> </a:t>
            </a:r>
            <a:r>
              <a:rPr lang="en-US" sz="1400" dirty="0" err="1"/>
              <a:t>tempat</a:t>
            </a:r>
            <a:r>
              <a:rPr lang="en-US" sz="1400" dirty="0"/>
              <a:t> </a:t>
            </a:r>
            <a:r>
              <a:rPr lang="en-US" sz="1400" dirty="0" err="1"/>
              <a:t>dimana</a:t>
            </a:r>
            <a:r>
              <a:rPr lang="en-US" sz="1400" dirty="0"/>
              <a:t> </a:t>
            </a:r>
            <a:r>
              <a:rPr lang="en-US" sz="1400" dirty="0" err="1"/>
              <a:t>anda</a:t>
            </a:r>
            <a:r>
              <a:rPr lang="en-US" sz="1400" dirty="0"/>
              <a:t> </a:t>
            </a:r>
            <a:r>
              <a:rPr lang="en-US" sz="1400" dirty="0" err="1"/>
              <a:t>ingin</a:t>
            </a:r>
            <a:r>
              <a:rPr lang="en-US" sz="1400" dirty="0"/>
              <a:t> </a:t>
            </a:r>
            <a:r>
              <a:rPr lang="en-US" sz="1400" dirty="0" err="1"/>
              <a:t>menambahkan</a:t>
            </a:r>
            <a:r>
              <a:rPr lang="en-US" sz="1400" dirty="0"/>
              <a:t> inset </a:t>
            </a:r>
            <a:r>
              <a:rPr lang="en-US" sz="1400" dirty="0" err="1"/>
              <a:t>tersebut</a:t>
            </a:r>
            <a:r>
              <a:rPr lang="en-US" sz="1400" dirty="0"/>
              <a:t>. </a:t>
            </a:r>
            <a:r>
              <a:rPr lang="en-US" sz="1400" dirty="0" err="1"/>
              <a:t>Anda</a:t>
            </a:r>
            <a:r>
              <a:rPr lang="en-US" sz="1400" dirty="0"/>
              <a:t> </a:t>
            </a:r>
            <a:r>
              <a:rPr lang="en-US" sz="1400" dirty="0" err="1"/>
              <a:t>akan</a:t>
            </a:r>
            <a:r>
              <a:rPr lang="en-US" sz="1400" dirty="0"/>
              <a:t> </a:t>
            </a:r>
            <a:r>
              <a:rPr lang="en-US" sz="1400" dirty="0" err="1"/>
              <a:t>melihat</a:t>
            </a:r>
            <a:r>
              <a:rPr lang="en-US" sz="1400" dirty="0"/>
              <a:t> </a:t>
            </a:r>
            <a:r>
              <a:rPr lang="en-US" sz="1400" dirty="0" err="1"/>
              <a:t>bahwa</a:t>
            </a:r>
            <a:r>
              <a:rPr lang="en-US" sz="1400" dirty="0"/>
              <a:t> </a:t>
            </a:r>
            <a:r>
              <a:rPr lang="en-US" sz="1400" dirty="0" err="1"/>
              <a:t>sekarang</a:t>
            </a:r>
            <a:r>
              <a:rPr lang="en-US" sz="1400" dirty="0"/>
              <a:t> </a:t>
            </a:r>
            <a:r>
              <a:rPr lang="en-US" sz="1400" dirty="0" err="1"/>
              <a:t>kita</a:t>
            </a:r>
            <a:r>
              <a:rPr lang="en-US" sz="1400" dirty="0"/>
              <a:t> </a:t>
            </a:r>
            <a:r>
              <a:rPr lang="en-US" sz="1400" dirty="0" err="1"/>
              <a:t>mempunya</a:t>
            </a:r>
            <a:r>
              <a:rPr lang="en-US" sz="1400" dirty="0"/>
              <a:t> 2 </a:t>
            </a:r>
            <a:r>
              <a:rPr lang="en-US" sz="1400" dirty="0" err="1"/>
              <a:t>objek</a:t>
            </a:r>
            <a:r>
              <a:rPr lang="en-US" sz="1400" dirty="0"/>
              <a:t> </a:t>
            </a:r>
            <a:r>
              <a:rPr lang="en-US" sz="1400" dirty="0" err="1"/>
              <a:t>peta</a:t>
            </a:r>
            <a:r>
              <a:rPr lang="en-US" sz="1400" dirty="0"/>
              <a:t> </a:t>
            </a:r>
            <a:r>
              <a:rPr lang="en-US" sz="1400" dirty="0" err="1"/>
              <a:t>dalam</a:t>
            </a:r>
            <a:r>
              <a:rPr lang="en-US" sz="1400" dirty="0"/>
              <a:t> Print </a:t>
            </a:r>
            <a:r>
              <a:rPr lang="en-US" sz="1400" dirty="0" err="1"/>
              <a:t>komposer</a:t>
            </a:r>
            <a:r>
              <a:rPr lang="en-US" sz="1400" dirty="0"/>
              <a:t>. </a:t>
            </a:r>
            <a:r>
              <a:rPr lang="en-US" sz="1400" dirty="0" err="1"/>
              <a:t>Saat</a:t>
            </a:r>
            <a:r>
              <a:rPr lang="en-US" sz="1400" dirty="0"/>
              <a:t> </a:t>
            </a:r>
            <a:r>
              <a:rPr lang="en-US" sz="1400" dirty="0" err="1"/>
              <a:t>melakukan</a:t>
            </a:r>
            <a:r>
              <a:rPr lang="en-US" sz="1400" dirty="0"/>
              <a:t> </a:t>
            </a:r>
            <a:r>
              <a:rPr lang="en-US" sz="1400" dirty="0" err="1"/>
              <a:t>perubahan</a:t>
            </a:r>
            <a:r>
              <a:rPr lang="en-US" sz="1400" dirty="0"/>
              <a:t>, </a:t>
            </a:r>
            <a:r>
              <a:rPr lang="en-US" sz="1400" dirty="0" err="1"/>
              <a:t>pastikan</a:t>
            </a:r>
            <a:r>
              <a:rPr lang="en-US" sz="1400" dirty="0"/>
              <a:t> </a:t>
            </a:r>
            <a:r>
              <a:rPr lang="en-US" sz="1400" dirty="0" err="1"/>
              <a:t>anda</a:t>
            </a:r>
            <a:r>
              <a:rPr lang="en-US" sz="1400" dirty="0"/>
              <a:t> </a:t>
            </a:r>
            <a:r>
              <a:rPr lang="en-US" sz="1400" dirty="0" err="1"/>
              <a:t>sudah</a:t>
            </a:r>
            <a:r>
              <a:rPr lang="en-US" sz="1400" dirty="0"/>
              <a:t> </a:t>
            </a:r>
            <a:r>
              <a:rPr lang="en-US" sz="1400" dirty="0" err="1"/>
              <a:t>memilih</a:t>
            </a:r>
            <a:r>
              <a:rPr lang="en-US" sz="1400" dirty="0"/>
              <a:t> </a:t>
            </a:r>
            <a:r>
              <a:rPr lang="en-US" sz="1400" dirty="0" err="1"/>
              <a:t>objek</a:t>
            </a:r>
            <a:r>
              <a:rPr lang="en-US" sz="1400" dirty="0"/>
              <a:t> </a:t>
            </a:r>
            <a:r>
              <a:rPr lang="en-US" sz="1400" dirty="0" err="1"/>
              <a:t>peta</a:t>
            </a:r>
            <a:r>
              <a:rPr lang="en-US" sz="1400" dirty="0"/>
              <a:t> yang </a:t>
            </a:r>
            <a:r>
              <a:rPr lang="en-US" sz="1400" dirty="0" err="1"/>
              <a:t>benar</a:t>
            </a:r>
            <a:r>
              <a:rPr lang="en-US" sz="1400" dirty="0"/>
              <a:t>. Dari panel </a:t>
            </a:r>
            <a:r>
              <a:rPr lang="en-US" sz="1400" dirty="0" err="1"/>
              <a:t>guilabel:</a:t>
            </a:r>
            <a:r>
              <a:rPr lang="en-US" sz="1400" i="1" dirty="0" err="1"/>
              <a:t>Items</a:t>
            </a:r>
            <a:r>
              <a:rPr lang="en-US" sz="1400" dirty="0"/>
              <a:t> panel, </a:t>
            </a:r>
            <a:r>
              <a:rPr lang="en-US" sz="1400" dirty="0" err="1"/>
              <a:t>pilih</a:t>
            </a:r>
            <a:r>
              <a:rPr lang="en-US" sz="1400" dirty="0"/>
              <a:t> </a:t>
            </a:r>
            <a:r>
              <a:rPr lang="en-US" sz="1400" dirty="0" err="1"/>
              <a:t>objek</a:t>
            </a:r>
            <a:r>
              <a:rPr lang="en-US" sz="1400" dirty="0"/>
              <a:t> Map 1 yang </a:t>
            </a:r>
            <a:r>
              <a:rPr lang="en-US" sz="1400" dirty="0" err="1"/>
              <a:t>baru</a:t>
            </a:r>
            <a:r>
              <a:rPr lang="en-US" sz="1400" dirty="0"/>
              <a:t> </a:t>
            </a:r>
            <a:r>
              <a:rPr lang="en-US" sz="1400" dirty="0" err="1"/>
              <a:t>saja</a:t>
            </a:r>
            <a:r>
              <a:rPr lang="en-US" sz="1400" dirty="0"/>
              <a:t> </a:t>
            </a:r>
            <a:r>
              <a:rPr lang="en-US" sz="1400" dirty="0" err="1"/>
              <a:t>kita</a:t>
            </a:r>
            <a:r>
              <a:rPr lang="en-US" sz="1400" dirty="0"/>
              <a:t> </a:t>
            </a:r>
            <a:r>
              <a:rPr lang="en-US" sz="1400" dirty="0" err="1"/>
              <a:t>tambahkan</a:t>
            </a:r>
            <a:r>
              <a:rPr lang="en-US" sz="1400" dirty="0"/>
              <a:t>. </a:t>
            </a:r>
            <a:r>
              <a:rPr lang="en-US" sz="1400" dirty="0" err="1"/>
              <a:t>Pilih</a:t>
            </a:r>
            <a:r>
              <a:rPr lang="en-US" sz="1400" dirty="0"/>
              <a:t> tab Item properties. </a:t>
            </a:r>
            <a:r>
              <a:rPr lang="en-US" sz="1400" dirty="0" err="1"/>
              <a:t>Gulir</a:t>
            </a:r>
            <a:r>
              <a:rPr lang="en-US" sz="1400" dirty="0"/>
              <a:t> </a:t>
            </a:r>
            <a:r>
              <a:rPr lang="en-US" sz="1400" dirty="0" err="1"/>
              <a:t>atau</a:t>
            </a:r>
            <a:r>
              <a:rPr lang="en-US" sz="1400" dirty="0"/>
              <a:t> scroll </a:t>
            </a:r>
            <a:r>
              <a:rPr lang="en-US" sz="1400" dirty="0" err="1"/>
              <a:t>ke</a:t>
            </a:r>
            <a:r>
              <a:rPr lang="en-US" sz="1400" dirty="0"/>
              <a:t> </a:t>
            </a:r>
            <a:r>
              <a:rPr lang="en-US" sz="1400" dirty="0" err="1"/>
              <a:t>bawah</a:t>
            </a:r>
            <a:r>
              <a:rPr lang="en-US" sz="1400" dirty="0"/>
              <a:t> </a:t>
            </a:r>
            <a:r>
              <a:rPr lang="en-US" sz="1400" dirty="0" err="1"/>
              <a:t>sampai</a:t>
            </a:r>
            <a:r>
              <a:rPr lang="en-US" sz="1400" dirty="0"/>
              <a:t> </a:t>
            </a:r>
            <a:r>
              <a:rPr lang="en-US" sz="1400" dirty="0" err="1"/>
              <a:t>ada</a:t>
            </a:r>
            <a:r>
              <a:rPr lang="en-US" sz="1400" dirty="0"/>
              <a:t> panel Frame </a:t>
            </a:r>
            <a:r>
              <a:rPr lang="en-US" sz="1400" dirty="0" err="1"/>
              <a:t>dan</a:t>
            </a:r>
            <a:r>
              <a:rPr lang="en-US" sz="1400" dirty="0"/>
              <a:t> </a:t>
            </a:r>
            <a:r>
              <a:rPr lang="en-US" sz="1400" dirty="0" err="1"/>
              <a:t>centrang</a:t>
            </a:r>
            <a:r>
              <a:rPr lang="en-US" sz="1400" dirty="0"/>
              <a:t> box di </a:t>
            </a:r>
            <a:r>
              <a:rPr lang="en-US" sz="1400" dirty="0" err="1"/>
              <a:t>dekatnya</a:t>
            </a:r>
            <a:r>
              <a:rPr lang="en-US" sz="1400" dirty="0"/>
              <a:t>. </a:t>
            </a:r>
            <a:r>
              <a:rPr lang="en-US" sz="1400" dirty="0" err="1"/>
              <a:t>Anda</a:t>
            </a:r>
            <a:r>
              <a:rPr lang="en-US" sz="1400" dirty="0"/>
              <a:t> </a:t>
            </a:r>
            <a:r>
              <a:rPr lang="en-US" sz="1400" dirty="0" err="1"/>
              <a:t>dapat</a:t>
            </a:r>
            <a:r>
              <a:rPr lang="en-US" sz="1400" dirty="0"/>
              <a:t> </a:t>
            </a:r>
            <a:r>
              <a:rPr lang="en-US" sz="1400" dirty="0" err="1"/>
              <a:t>mengubah</a:t>
            </a:r>
            <a:r>
              <a:rPr lang="en-US" sz="1400" dirty="0"/>
              <a:t> </a:t>
            </a:r>
            <a:r>
              <a:rPr lang="en-US" sz="1400" dirty="0" err="1"/>
              <a:t>warna</a:t>
            </a:r>
            <a:r>
              <a:rPr lang="en-US" sz="1400" dirty="0"/>
              <a:t> </a:t>
            </a:r>
            <a:r>
              <a:rPr lang="en-US" sz="1400" dirty="0" err="1"/>
              <a:t>dan</a:t>
            </a:r>
            <a:r>
              <a:rPr lang="en-US" sz="1400" dirty="0"/>
              <a:t> </a:t>
            </a:r>
            <a:r>
              <a:rPr lang="en-US" sz="1400" dirty="0" err="1"/>
              <a:t>ketebalan</a:t>
            </a:r>
            <a:r>
              <a:rPr lang="en-US" sz="1400" dirty="0"/>
              <a:t> </a:t>
            </a:r>
            <a:r>
              <a:rPr lang="en-US" sz="1400" dirty="0" err="1"/>
              <a:t>batas</a:t>
            </a:r>
            <a:r>
              <a:rPr lang="en-US" sz="1400" dirty="0"/>
              <a:t> </a:t>
            </a:r>
            <a:r>
              <a:rPr lang="en-US" sz="1400" dirty="0" err="1"/>
              <a:t>bingkai</a:t>
            </a:r>
            <a:r>
              <a:rPr lang="en-US" sz="1400" dirty="0"/>
              <a:t> agar </a:t>
            </a:r>
            <a:r>
              <a:rPr lang="en-US" sz="1400" dirty="0" err="1"/>
              <a:t>mempermudah</a:t>
            </a:r>
            <a:r>
              <a:rPr lang="en-US" sz="1400" dirty="0"/>
              <a:t> </a:t>
            </a:r>
            <a:r>
              <a:rPr lang="en-US" sz="1400" dirty="0" err="1"/>
              <a:t>membedakan</a:t>
            </a:r>
            <a:r>
              <a:rPr lang="en-US" sz="1400" dirty="0"/>
              <a:t> </a:t>
            </a:r>
            <a:r>
              <a:rPr lang="en-US" sz="1400" dirty="0" err="1"/>
              <a:t>dengan</a:t>
            </a:r>
            <a:r>
              <a:rPr lang="en-US" sz="1400" dirty="0"/>
              <a:t> </a:t>
            </a:r>
            <a:r>
              <a:rPr lang="en-US" sz="1400" dirty="0" err="1"/>
              <a:t>latar</a:t>
            </a:r>
            <a:r>
              <a:rPr lang="en-US" sz="1400" dirty="0"/>
              <a:t> </a:t>
            </a:r>
            <a:r>
              <a:rPr lang="en-US" sz="1400" dirty="0" err="1"/>
              <a:t>belakang</a:t>
            </a:r>
            <a:r>
              <a:rPr lang="en-US" sz="1400" dirty="0"/>
              <a:t> </a:t>
            </a:r>
            <a:r>
              <a:rPr lang="en-US" sz="1400" dirty="0" err="1"/>
              <a:t>peta</a:t>
            </a:r>
            <a:endParaRPr lang="en-US" sz="1400" dirty="0"/>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99" y="2323858"/>
            <a:ext cx="7543799" cy="424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015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1"/>
            <a:ext cx="7315200" cy="1828799"/>
          </a:xfrm>
        </p:spPr>
        <p:txBody>
          <a:bodyPr>
            <a:noAutofit/>
          </a:bodyPr>
          <a:lstStyle/>
          <a:p>
            <a:r>
              <a:rPr lang="en-US" sz="2000" dirty="0" err="1"/>
              <a:t>Satu</a:t>
            </a:r>
            <a:r>
              <a:rPr lang="en-US" sz="2000" dirty="0"/>
              <a:t> </a:t>
            </a:r>
            <a:r>
              <a:rPr lang="en-US" sz="2000" dirty="0" err="1"/>
              <a:t>fitur</a:t>
            </a:r>
            <a:r>
              <a:rPr lang="en-US" sz="2000" dirty="0"/>
              <a:t> </a:t>
            </a:r>
            <a:r>
              <a:rPr lang="en-US" sz="2000" dirty="0" err="1"/>
              <a:t>dari</a:t>
            </a:r>
            <a:r>
              <a:rPr lang="en-US" sz="2000" dirty="0"/>
              <a:t> Print </a:t>
            </a:r>
            <a:r>
              <a:rPr lang="en-US" sz="2000" dirty="0" err="1"/>
              <a:t>Komposer</a:t>
            </a:r>
            <a:r>
              <a:rPr lang="en-US" sz="2000" dirty="0"/>
              <a:t> </a:t>
            </a:r>
            <a:r>
              <a:rPr lang="en-US" sz="2000" dirty="0" err="1"/>
              <a:t>yakni</a:t>
            </a:r>
            <a:r>
              <a:rPr lang="en-US" sz="2000" dirty="0"/>
              <a:t> </a:t>
            </a:r>
            <a:r>
              <a:rPr lang="en-US" sz="2000" dirty="0" err="1"/>
              <a:t>dapat</a:t>
            </a:r>
            <a:r>
              <a:rPr lang="en-US" sz="2000" dirty="0"/>
              <a:t> </a:t>
            </a:r>
            <a:r>
              <a:rPr lang="en-US" sz="2000" dirty="0" err="1"/>
              <a:t>secara</a:t>
            </a:r>
            <a:r>
              <a:rPr lang="en-US" sz="2000" dirty="0"/>
              <a:t> </a:t>
            </a:r>
            <a:r>
              <a:rPr lang="en-US" sz="2000" dirty="0" err="1"/>
              <a:t>otomatis</a:t>
            </a:r>
            <a:r>
              <a:rPr lang="en-US" sz="2000" dirty="0"/>
              <a:t> </a:t>
            </a:r>
            <a:r>
              <a:rPr lang="en-US" sz="2000" dirty="0" err="1"/>
              <a:t>menandai</a:t>
            </a:r>
            <a:r>
              <a:rPr lang="en-US" sz="2000" dirty="0"/>
              <a:t> area </a:t>
            </a:r>
            <a:r>
              <a:rPr lang="en-US" sz="2000" dirty="0" err="1"/>
              <a:t>dari</a:t>
            </a:r>
            <a:r>
              <a:rPr lang="en-US" sz="2000" dirty="0"/>
              <a:t> </a:t>
            </a:r>
            <a:r>
              <a:rPr lang="en-US" sz="2000" dirty="0" err="1"/>
              <a:t>peta</a:t>
            </a:r>
            <a:r>
              <a:rPr lang="en-US" sz="2000" dirty="0"/>
              <a:t> </a:t>
            </a:r>
            <a:r>
              <a:rPr lang="en-US" sz="2000" dirty="0" err="1"/>
              <a:t>utama</a:t>
            </a:r>
            <a:r>
              <a:rPr lang="en-US" sz="2000" dirty="0"/>
              <a:t> yang </a:t>
            </a:r>
            <a:r>
              <a:rPr lang="en-US" sz="2000" dirty="0" err="1"/>
              <a:t>terepresentasi</a:t>
            </a:r>
            <a:r>
              <a:rPr lang="en-US" sz="2000" dirty="0"/>
              <a:t> </a:t>
            </a:r>
            <a:r>
              <a:rPr lang="en-US" sz="2000" dirty="0" err="1"/>
              <a:t>dalam</a:t>
            </a:r>
            <a:r>
              <a:rPr lang="en-US" sz="2000" dirty="0"/>
              <a:t> inset </a:t>
            </a:r>
            <a:r>
              <a:rPr lang="en-US" sz="2000" dirty="0" err="1"/>
              <a:t>kita</a:t>
            </a:r>
            <a:r>
              <a:rPr lang="en-US" sz="2000" dirty="0"/>
              <a:t>. </a:t>
            </a:r>
            <a:r>
              <a:rPr lang="en-US" sz="2000" dirty="0" err="1"/>
              <a:t>Pili</a:t>
            </a:r>
            <a:r>
              <a:rPr lang="en-US" sz="2000" dirty="0"/>
              <a:t> </a:t>
            </a:r>
            <a:r>
              <a:rPr lang="en-US" sz="2000" dirty="0" err="1"/>
              <a:t>objek</a:t>
            </a:r>
            <a:r>
              <a:rPr lang="en-US" sz="2000" dirty="0"/>
              <a:t> Map 0 </a:t>
            </a:r>
            <a:r>
              <a:rPr lang="en-US" sz="2000" dirty="0" err="1"/>
              <a:t>dari</a:t>
            </a:r>
            <a:r>
              <a:rPr lang="en-US" sz="2000" dirty="0"/>
              <a:t> panel Items. Di tab Item properties, scroll </a:t>
            </a:r>
            <a:r>
              <a:rPr lang="en-US" sz="2000" dirty="0" err="1"/>
              <a:t>ke</a:t>
            </a:r>
            <a:r>
              <a:rPr lang="en-US" sz="2000" dirty="0"/>
              <a:t> </a:t>
            </a:r>
            <a:r>
              <a:rPr lang="en-US" sz="2000" dirty="0" err="1"/>
              <a:t>bawah</a:t>
            </a:r>
            <a:r>
              <a:rPr lang="en-US" sz="2000" dirty="0"/>
              <a:t> </a:t>
            </a:r>
            <a:r>
              <a:rPr lang="en-US" sz="2000" dirty="0" err="1"/>
              <a:t>sampai</a:t>
            </a:r>
            <a:r>
              <a:rPr lang="en-US" sz="2000" dirty="0"/>
              <a:t> </a:t>
            </a:r>
            <a:r>
              <a:rPr lang="en-US" sz="2000" dirty="0" err="1"/>
              <a:t>bagian</a:t>
            </a:r>
            <a:r>
              <a:rPr lang="en-US" sz="2000" dirty="0"/>
              <a:t> Overviews. </a:t>
            </a:r>
            <a:r>
              <a:rPr lang="en-US" sz="2000" dirty="0" err="1"/>
              <a:t>Klik</a:t>
            </a:r>
            <a:r>
              <a:rPr lang="en-US" sz="2000" dirty="0"/>
              <a:t> </a:t>
            </a:r>
            <a:r>
              <a:rPr lang="en-US" sz="2000" dirty="0" err="1"/>
              <a:t>tombol</a:t>
            </a:r>
            <a:r>
              <a:rPr lang="en-US" sz="2000" dirty="0"/>
              <a:t> Add a new overview</a:t>
            </a:r>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752014"/>
            <a:ext cx="6896497" cy="3877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334000" y="5257800"/>
            <a:ext cx="1828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097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315200" cy="1295400"/>
          </a:xfrm>
        </p:spPr>
        <p:txBody>
          <a:bodyPr>
            <a:noAutofit/>
          </a:bodyPr>
          <a:lstStyle/>
          <a:p>
            <a:r>
              <a:rPr lang="en-US" sz="2000" dirty="0" err="1"/>
              <a:t>Sekarang</a:t>
            </a:r>
            <a:r>
              <a:rPr lang="en-US" sz="2000" dirty="0"/>
              <a:t> </a:t>
            </a:r>
            <a:r>
              <a:rPr lang="en-US" sz="2000" dirty="0" err="1"/>
              <a:t>kita</a:t>
            </a:r>
            <a:r>
              <a:rPr lang="en-US" sz="2000" dirty="0"/>
              <a:t> </a:t>
            </a:r>
            <a:r>
              <a:rPr lang="en-US" sz="2000" dirty="0" err="1"/>
              <a:t>sudah</a:t>
            </a:r>
            <a:r>
              <a:rPr lang="en-US" sz="2000" dirty="0"/>
              <a:t> </a:t>
            </a:r>
            <a:r>
              <a:rPr lang="en-US" sz="2000" dirty="0" err="1"/>
              <a:t>mempunyai</a:t>
            </a:r>
            <a:r>
              <a:rPr lang="en-US" sz="2000" dirty="0"/>
              <a:t> inset, </a:t>
            </a:r>
            <a:r>
              <a:rPr lang="en-US" sz="2000" dirty="0" err="1"/>
              <a:t>kita</a:t>
            </a:r>
            <a:r>
              <a:rPr lang="en-US" sz="2000" dirty="0"/>
              <a:t> </a:t>
            </a:r>
            <a:r>
              <a:rPr lang="en-US" sz="2000" dirty="0" err="1"/>
              <a:t>akan</a:t>
            </a:r>
            <a:r>
              <a:rPr lang="en-US" sz="2000" dirty="0"/>
              <a:t> </a:t>
            </a:r>
            <a:r>
              <a:rPr lang="en-US" sz="2000" dirty="0" err="1"/>
              <a:t>menambah</a:t>
            </a:r>
            <a:r>
              <a:rPr lang="en-US" sz="2000" dirty="0"/>
              <a:t> </a:t>
            </a:r>
            <a:r>
              <a:rPr lang="en-US" sz="2000" dirty="0" err="1"/>
              <a:t>sebuah</a:t>
            </a:r>
            <a:r>
              <a:rPr lang="en-US" sz="2000" dirty="0"/>
              <a:t> grid </a:t>
            </a:r>
            <a:r>
              <a:rPr lang="en-US" sz="2000" dirty="0" err="1"/>
              <a:t>dan</a:t>
            </a:r>
            <a:r>
              <a:rPr lang="en-US" sz="2000" dirty="0"/>
              <a:t> </a:t>
            </a:r>
            <a:r>
              <a:rPr lang="en-US" sz="2000" dirty="0" err="1"/>
              <a:t>batas</a:t>
            </a:r>
            <a:r>
              <a:rPr lang="en-US" sz="2000" dirty="0"/>
              <a:t> zebra </a:t>
            </a:r>
            <a:r>
              <a:rPr lang="en-US" sz="2000" dirty="0" err="1"/>
              <a:t>pada</a:t>
            </a:r>
            <a:r>
              <a:rPr lang="en-US" sz="2000" dirty="0"/>
              <a:t> </a:t>
            </a:r>
            <a:r>
              <a:rPr lang="en-US" sz="2000" dirty="0" err="1"/>
              <a:t>peta</a:t>
            </a:r>
            <a:r>
              <a:rPr lang="en-US" sz="2000" dirty="0"/>
              <a:t> </a:t>
            </a:r>
            <a:r>
              <a:rPr lang="en-US" sz="2000" dirty="0" err="1"/>
              <a:t>utama</a:t>
            </a:r>
            <a:r>
              <a:rPr lang="en-US" sz="2000" dirty="0"/>
              <a:t>. </a:t>
            </a:r>
            <a:r>
              <a:rPr lang="en-US" sz="2000" dirty="0" err="1"/>
              <a:t>Pilih</a:t>
            </a:r>
            <a:r>
              <a:rPr lang="en-US" sz="2000" dirty="0"/>
              <a:t> </a:t>
            </a:r>
            <a:r>
              <a:rPr lang="en-US" sz="2000" dirty="0" err="1"/>
              <a:t>objek</a:t>
            </a:r>
            <a:r>
              <a:rPr lang="en-US" sz="2000" dirty="0"/>
              <a:t> </a:t>
            </a:r>
            <a:r>
              <a:rPr lang="en-US" sz="2000" dirty="0" smtClean="0"/>
              <a:t>Map 2 </a:t>
            </a:r>
            <a:r>
              <a:rPr lang="en-US" sz="2000" dirty="0" err="1"/>
              <a:t>dari</a:t>
            </a:r>
            <a:r>
              <a:rPr lang="en-US" sz="2000" dirty="0"/>
              <a:t> panel Items. Di tab Item properties , scroll </a:t>
            </a:r>
            <a:r>
              <a:rPr lang="en-US" sz="2000" dirty="0" err="1"/>
              <a:t>ke</a:t>
            </a:r>
            <a:r>
              <a:rPr lang="en-US" sz="2000" dirty="0"/>
              <a:t> </a:t>
            </a:r>
            <a:r>
              <a:rPr lang="en-US" sz="2000" dirty="0" err="1"/>
              <a:t>bawah</a:t>
            </a:r>
            <a:r>
              <a:rPr lang="en-US" sz="2000" dirty="0"/>
              <a:t> </a:t>
            </a:r>
            <a:r>
              <a:rPr lang="en-US" sz="2000" dirty="0" err="1"/>
              <a:t>sampai</a:t>
            </a:r>
            <a:r>
              <a:rPr lang="en-US" sz="2000" dirty="0"/>
              <a:t> </a:t>
            </a:r>
            <a:r>
              <a:rPr lang="en-US" sz="2000" dirty="0" err="1"/>
              <a:t>bagian</a:t>
            </a:r>
            <a:r>
              <a:rPr lang="en-US" sz="2000" dirty="0"/>
              <a:t> Grids. </a:t>
            </a:r>
            <a:r>
              <a:rPr lang="en-US" sz="2000" dirty="0" err="1"/>
              <a:t>Klik</a:t>
            </a:r>
            <a:r>
              <a:rPr lang="en-US" sz="2000" dirty="0"/>
              <a:t> </a:t>
            </a:r>
            <a:r>
              <a:rPr lang="en-US" sz="2000" dirty="0" err="1"/>
              <a:t>tombol</a:t>
            </a:r>
            <a:r>
              <a:rPr lang="en-US" sz="2000" dirty="0"/>
              <a:t> Add a new grid</a:t>
            </a:r>
          </a:p>
        </p:txBody>
      </p:sp>
      <p:sp>
        <p:nvSpPr>
          <p:cNvPr id="3" name="Content Placeholder 2"/>
          <p:cNvSpPr>
            <a:spLocks noGrp="1"/>
          </p:cNvSpPr>
          <p:nvPr>
            <p:ph idx="1"/>
          </p:nvPr>
        </p:nvSpPr>
        <p:spPr/>
        <p:txBody>
          <a:bodyPr/>
          <a:lstStyle/>
          <a:p>
            <a:endParaRPr lang="en-US"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7162800" cy="441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486400" y="4529381"/>
            <a:ext cx="2057400" cy="14142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18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052" y="914400"/>
            <a:ext cx="7315200" cy="1154097"/>
          </a:xfrm>
        </p:spPr>
        <p:txBody>
          <a:bodyPr>
            <a:noAutofit/>
          </a:bodyPr>
          <a:lstStyle/>
          <a:p>
            <a:r>
              <a:rPr lang="en-US" sz="2000" dirty="0" err="1"/>
              <a:t>Pada</a:t>
            </a:r>
            <a:r>
              <a:rPr lang="en-US" sz="2000" dirty="0"/>
              <a:t> </a:t>
            </a:r>
            <a:r>
              <a:rPr lang="en-US" sz="2000" dirty="0" err="1"/>
              <a:t>pengaturan</a:t>
            </a:r>
            <a:r>
              <a:rPr lang="en-US" sz="2000" dirty="0"/>
              <a:t> </a:t>
            </a:r>
            <a:r>
              <a:rPr lang="en-US" sz="2000" dirty="0" err="1"/>
              <a:t>awal</a:t>
            </a:r>
            <a:r>
              <a:rPr lang="en-US" sz="2000" dirty="0"/>
              <a:t>, </a:t>
            </a:r>
            <a:r>
              <a:rPr lang="en-US" sz="2000" dirty="0" err="1"/>
              <a:t>garis</a:t>
            </a:r>
            <a:r>
              <a:rPr lang="en-US" sz="2000" dirty="0"/>
              <a:t> grid </a:t>
            </a:r>
            <a:r>
              <a:rPr lang="en-US" sz="2000" dirty="0" err="1"/>
              <a:t>menggunakan</a:t>
            </a:r>
            <a:r>
              <a:rPr lang="en-US" sz="2000" dirty="0"/>
              <a:t> unit </a:t>
            </a:r>
            <a:r>
              <a:rPr lang="en-US" sz="2000" dirty="0" err="1"/>
              <a:t>dan</a:t>
            </a:r>
            <a:r>
              <a:rPr lang="en-US" sz="2000" dirty="0"/>
              <a:t> </a:t>
            </a:r>
            <a:r>
              <a:rPr lang="en-US" sz="2000" dirty="0" err="1"/>
              <a:t>proyeksi</a:t>
            </a:r>
            <a:r>
              <a:rPr lang="en-US" sz="2000" dirty="0"/>
              <a:t> yang </a:t>
            </a:r>
            <a:r>
              <a:rPr lang="en-US" sz="2000" dirty="0" err="1"/>
              <a:t>sama</a:t>
            </a:r>
            <a:r>
              <a:rPr lang="en-US" sz="2000" dirty="0"/>
              <a:t> </a:t>
            </a:r>
            <a:r>
              <a:rPr lang="en-US" sz="2000" dirty="0" err="1"/>
              <a:t>dengan</a:t>
            </a:r>
            <a:r>
              <a:rPr lang="en-US" sz="2000" dirty="0"/>
              <a:t> </a:t>
            </a:r>
            <a:r>
              <a:rPr lang="en-US" sz="2000" dirty="0" err="1"/>
              <a:t>peta</a:t>
            </a:r>
            <a:r>
              <a:rPr lang="en-US" sz="2000" dirty="0"/>
              <a:t> yang </a:t>
            </a:r>
            <a:r>
              <a:rPr lang="en-US" sz="2000" dirty="0" err="1"/>
              <a:t>sedang</a:t>
            </a:r>
            <a:r>
              <a:rPr lang="en-US" sz="2000" dirty="0"/>
              <a:t> </a:t>
            </a:r>
            <a:r>
              <a:rPr lang="en-US" sz="2000" dirty="0" err="1"/>
              <a:t>aktif</a:t>
            </a:r>
            <a:r>
              <a:rPr lang="en-US" sz="2000" dirty="0"/>
              <a:t> </a:t>
            </a:r>
            <a:r>
              <a:rPr lang="en-US" sz="2000" dirty="0" err="1"/>
              <a:t>atau</a:t>
            </a:r>
            <a:r>
              <a:rPr lang="en-US" sz="2000" dirty="0"/>
              <a:t> </a:t>
            </a:r>
            <a:r>
              <a:rPr lang="en-US" sz="2000" dirty="0" err="1"/>
              <a:t>dipilih</a:t>
            </a:r>
            <a:r>
              <a:rPr lang="en-US" sz="2000" dirty="0"/>
              <a:t>. </a:t>
            </a:r>
            <a:r>
              <a:rPr lang="en-US" sz="2000" dirty="0" err="1"/>
              <a:t>Tapi</a:t>
            </a:r>
            <a:r>
              <a:rPr lang="en-US" sz="2000" dirty="0"/>
              <a:t>, </a:t>
            </a:r>
            <a:r>
              <a:rPr lang="en-US" sz="2000" dirty="0" err="1"/>
              <a:t>akan</a:t>
            </a:r>
            <a:r>
              <a:rPr lang="en-US" sz="2000" dirty="0"/>
              <a:t> </a:t>
            </a:r>
            <a:r>
              <a:rPr lang="en-US" sz="2000" dirty="0" err="1"/>
              <a:t>lebih</a:t>
            </a:r>
            <a:r>
              <a:rPr lang="en-US" sz="2000" dirty="0"/>
              <a:t> </a:t>
            </a:r>
            <a:r>
              <a:rPr lang="en-US" sz="2000" dirty="0" err="1"/>
              <a:t>umum</a:t>
            </a:r>
            <a:r>
              <a:rPr lang="en-US" sz="2000" dirty="0"/>
              <a:t> </a:t>
            </a:r>
            <a:r>
              <a:rPr lang="en-US" sz="2000" dirty="0" err="1"/>
              <a:t>dan</a:t>
            </a:r>
            <a:r>
              <a:rPr lang="en-US" sz="2000" dirty="0"/>
              <a:t> </a:t>
            </a:r>
            <a:r>
              <a:rPr lang="en-US" sz="2000" dirty="0" err="1"/>
              <a:t>berguna</a:t>
            </a:r>
            <a:r>
              <a:rPr lang="en-US" sz="2000" dirty="0"/>
              <a:t> </a:t>
            </a:r>
            <a:r>
              <a:rPr lang="en-US" sz="2000" dirty="0" err="1"/>
              <a:t>untuk</a:t>
            </a:r>
            <a:r>
              <a:rPr lang="en-US" sz="2000" dirty="0"/>
              <a:t> </a:t>
            </a:r>
            <a:r>
              <a:rPr lang="en-US" sz="2000" dirty="0" err="1"/>
              <a:t>menampilkan</a:t>
            </a:r>
            <a:r>
              <a:rPr lang="en-US" sz="2000" dirty="0"/>
              <a:t> </a:t>
            </a:r>
            <a:r>
              <a:rPr lang="en-US" sz="2000" dirty="0" err="1"/>
              <a:t>garis</a:t>
            </a:r>
            <a:r>
              <a:rPr lang="en-US" sz="2000" dirty="0"/>
              <a:t> grid </a:t>
            </a:r>
            <a:r>
              <a:rPr lang="en-US" sz="2000" dirty="0" err="1"/>
              <a:t>dalam</a:t>
            </a:r>
            <a:r>
              <a:rPr lang="en-US" sz="2000" dirty="0"/>
              <a:t> </a:t>
            </a:r>
            <a:r>
              <a:rPr lang="en-US" sz="2000" dirty="0" err="1"/>
              <a:t>derajat</a:t>
            </a:r>
            <a:r>
              <a:rPr lang="en-US" sz="2000" dirty="0"/>
              <a:t>. Kita </a:t>
            </a:r>
            <a:r>
              <a:rPr lang="en-US" sz="2000" dirty="0" err="1"/>
              <a:t>dapat</a:t>
            </a:r>
            <a:r>
              <a:rPr lang="en-US" sz="2000" dirty="0"/>
              <a:t> </a:t>
            </a:r>
            <a:r>
              <a:rPr lang="en-US" sz="2000" dirty="0" err="1"/>
              <a:t>memilih</a:t>
            </a:r>
            <a:r>
              <a:rPr lang="en-US" sz="2000" dirty="0"/>
              <a:t> CRS yang </a:t>
            </a:r>
            <a:r>
              <a:rPr lang="en-US" sz="2000" dirty="0" err="1"/>
              <a:t>berbeda</a:t>
            </a:r>
            <a:r>
              <a:rPr lang="en-US" sz="2000" dirty="0"/>
              <a:t> </a:t>
            </a:r>
            <a:r>
              <a:rPr lang="en-US" sz="2000" dirty="0" err="1"/>
              <a:t>untuk</a:t>
            </a:r>
            <a:r>
              <a:rPr lang="en-US" sz="2000" dirty="0"/>
              <a:t> grid. </a:t>
            </a:r>
            <a:r>
              <a:rPr lang="en-US" sz="2000" dirty="0" err="1"/>
              <a:t>Klik</a:t>
            </a:r>
            <a:r>
              <a:rPr lang="en-US" sz="2000" dirty="0"/>
              <a:t> </a:t>
            </a:r>
            <a:r>
              <a:rPr lang="en-US" sz="2000" dirty="0" err="1"/>
              <a:t>tombol</a:t>
            </a:r>
            <a:r>
              <a:rPr lang="en-US" sz="2000" dirty="0"/>
              <a:t> change... </a:t>
            </a:r>
            <a:r>
              <a:rPr lang="en-US" sz="2000" dirty="0" err="1"/>
              <a:t>pada</a:t>
            </a:r>
            <a:r>
              <a:rPr lang="en-US" sz="2000" dirty="0"/>
              <a:t> CRS.</a:t>
            </a:r>
          </a:p>
        </p:txBody>
      </p:sp>
      <p:sp>
        <p:nvSpPr>
          <p:cNvPr id="3" name="Content Placeholder 2"/>
          <p:cNvSpPr>
            <a:spLocks noGrp="1"/>
          </p:cNvSpPr>
          <p:nvPr>
            <p:ph idx="1"/>
          </p:nvPr>
        </p:nvSpPr>
        <p:spPr/>
        <p:txBody>
          <a:bodyPr/>
          <a:lstStyle/>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743200"/>
            <a:ext cx="704770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410200" y="4724400"/>
            <a:ext cx="20574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99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7315200" cy="1154097"/>
          </a:xfrm>
        </p:spPr>
        <p:txBody>
          <a:bodyPr>
            <a:normAutofit/>
          </a:bodyPr>
          <a:lstStyle/>
          <a:p>
            <a:r>
              <a:rPr lang="en-US" sz="2000" dirty="0" err="1"/>
              <a:t>Pada</a:t>
            </a:r>
            <a:r>
              <a:rPr lang="en-US" sz="2000" dirty="0"/>
              <a:t> dialog Coordinate Reference System Selector </a:t>
            </a:r>
            <a:r>
              <a:rPr lang="en-US" sz="2000" dirty="0" err="1"/>
              <a:t>dialog,masukkan</a:t>
            </a:r>
            <a:r>
              <a:rPr lang="en-US" sz="2000" dirty="0"/>
              <a:t> 4326 </a:t>
            </a:r>
            <a:r>
              <a:rPr lang="en-US" sz="2000" dirty="0" err="1"/>
              <a:t>dalam</a:t>
            </a:r>
            <a:r>
              <a:rPr lang="en-US" sz="2000" dirty="0"/>
              <a:t> </a:t>
            </a:r>
            <a:r>
              <a:rPr lang="en-US" sz="2000" dirty="0" err="1"/>
              <a:t>kotak</a:t>
            </a:r>
            <a:r>
              <a:rPr lang="en-US" sz="2000" dirty="0"/>
              <a:t> the Filter . Dari </a:t>
            </a:r>
            <a:r>
              <a:rPr lang="en-US" sz="2000" dirty="0" err="1"/>
              <a:t>hasil</a:t>
            </a:r>
            <a:r>
              <a:rPr lang="en-US" sz="2000" dirty="0"/>
              <a:t>, </a:t>
            </a:r>
            <a:r>
              <a:rPr lang="en-US" sz="2000" dirty="0" err="1"/>
              <a:t>pilih</a:t>
            </a:r>
            <a:r>
              <a:rPr lang="en-US" sz="2000" dirty="0"/>
              <a:t> WGS84 EPSG:4326 </a:t>
            </a:r>
            <a:r>
              <a:rPr lang="en-US" sz="2000" dirty="0" err="1"/>
              <a:t>sebagai</a:t>
            </a:r>
            <a:r>
              <a:rPr lang="en-US" sz="2000" dirty="0"/>
              <a:t> CRS. </a:t>
            </a:r>
            <a:r>
              <a:rPr lang="en-US" sz="2000" dirty="0" err="1"/>
              <a:t>Klik</a:t>
            </a:r>
            <a:r>
              <a:rPr lang="en-US" sz="2000" dirty="0"/>
              <a:t> OK.</a:t>
            </a:r>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7391400" cy="3896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337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7315200" cy="1154097"/>
          </a:xfrm>
        </p:spPr>
        <p:txBody>
          <a:bodyPr>
            <a:normAutofit/>
          </a:bodyPr>
          <a:lstStyle/>
          <a:p>
            <a:r>
              <a:rPr lang="en-US" sz="2000" dirty="0" err="1"/>
              <a:t>pilih</a:t>
            </a:r>
            <a:r>
              <a:rPr lang="en-US" sz="2000" dirty="0"/>
              <a:t> Interval </a:t>
            </a:r>
            <a:r>
              <a:rPr lang="en-US" sz="2000" dirty="0" err="1"/>
              <a:t>dengan</a:t>
            </a:r>
            <a:r>
              <a:rPr lang="en-US" sz="2000" dirty="0"/>
              <a:t> </a:t>
            </a:r>
            <a:r>
              <a:rPr lang="en-US" sz="2000" dirty="0" err="1"/>
              <a:t>nilai</a:t>
            </a:r>
            <a:r>
              <a:rPr lang="en-US" sz="2000" dirty="0"/>
              <a:t> 5 </a:t>
            </a:r>
            <a:r>
              <a:rPr lang="en-US" sz="2000" dirty="0" err="1"/>
              <a:t>derajat</a:t>
            </a:r>
            <a:r>
              <a:rPr lang="en-US" sz="2000" dirty="0"/>
              <a:t> </a:t>
            </a:r>
            <a:r>
              <a:rPr lang="en-US" sz="2000" dirty="0" err="1"/>
              <a:t>pada</a:t>
            </a:r>
            <a:r>
              <a:rPr lang="en-US" sz="2000" dirty="0"/>
              <a:t> </a:t>
            </a:r>
            <a:r>
              <a:rPr lang="en-US" sz="2000" dirty="0" err="1"/>
              <a:t>arah</a:t>
            </a:r>
            <a:r>
              <a:rPr lang="en-US" sz="2000" dirty="0"/>
              <a:t> X and Y . </a:t>
            </a:r>
            <a:r>
              <a:rPr lang="en-US" sz="2000" dirty="0" err="1"/>
              <a:t>Anda</a:t>
            </a:r>
            <a:r>
              <a:rPr lang="en-US" sz="2000" dirty="0"/>
              <a:t> </a:t>
            </a:r>
            <a:r>
              <a:rPr lang="en-US" sz="2000" dirty="0" err="1"/>
              <a:t>dapat</a:t>
            </a:r>
            <a:r>
              <a:rPr lang="en-US" sz="2000" dirty="0"/>
              <a:t> </a:t>
            </a:r>
            <a:r>
              <a:rPr lang="en-US" sz="2000" dirty="0" err="1"/>
              <a:t>mengatur</a:t>
            </a:r>
            <a:r>
              <a:rPr lang="en-US" sz="2000" dirty="0"/>
              <a:t> Offset </a:t>
            </a:r>
            <a:r>
              <a:rPr lang="en-US" sz="2000" dirty="0" err="1"/>
              <a:t>untuk</a:t>
            </a:r>
            <a:r>
              <a:rPr lang="en-US" sz="2000" dirty="0"/>
              <a:t> </a:t>
            </a:r>
            <a:r>
              <a:rPr lang="en-US" sz="2000" dirty="0" err="1"/>
              <a:t>mengubah</a:t>
            </a:r>
            <a:r>
              <a:rPr lang="en-US" sz="2000" dirty="0"/>
              <a:t> di </a:t>
            </a:r>
            <a:r>
              <a:rPr lang="en-US" sz="2000" dirty="0" err="1"/>
              <a:t>mana</a:t>
            </a:r>
            <a:r>
              <a:rPr lang="en-US" sz="2000" dirty="0"/>
              <a:t> </a:t>
            </a:r>
            <a:r>
              <a:rPr lang="en-US" sz="2000" dirty="0" err="1"/>
              <a:t>garis</a:t>
            </a:r>
            <a:r>
              <a:rPr lang="en-US" sz="2000" dirty="0"/>
              <a:t> grid </a:t>
            </a:r>
            <a:r>
              <a:rPr lang="en-US" sz="2000" dirty="0" err="1"/>
              <a:t>muncul</a:t>
            </a:r>
            <a:r>
              <a:rPr lang="en-US" sz="2000" dirty="0"/>
              <a:t>.</a:t>
            </a:r>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90616"/>
            <a:ext cx="7467600" cy="362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562600" y="4605442"/>
            <a:ext cx="2133600" cy="1261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699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315200" cy="1154097"/>
          </a:xfrm>
        </p:spPr>
        <p:txBody>
          <a:bodyPr>
            <a:normAutofit/>
          </a:bodyPr>
          <a:lstStyle/>
          <a:p>
            <a:r>
              <a:rPr lang="en-US" sz="2000" dirty="0"/>
              <a:t>Scroll </a:t>
            </a:r>
            <a:r>
              <a:rPr lang="en-US" sz="2000" dirty="0" err="1"/>
              <a:t>ke</a:t>
            </a:r>
            <a:r>
              <a:rPr lang="en-US" sz="2000" dirty="0"/>
              <a:t> </a:t>
            </a:r>
            <a:r>
              <a:rPr lang="en-US" sz="2000" dirty="0" err="1"/>
              <a:t>bawah</a:t>
            </a:r>
            <a:r>
              <a:rPr lang="en-US" sz="2000" dirty="0"/>
              <a:t> </a:t>
            </a:r>
            <a:r>
              <a:rPr lang="en-US" sz="2000" dirty="0" err="1"/>
              <a:t>sampai</a:t>
            </a:r>
            <a:r>
              <a:rPr lang="en-US" sz="2000" dirty="0"/>
              <a:t> </a:t>
            </a:r>
            <a:r>
              <a:rPr lang="en-US" sz="2000" dirty="0" err="1"/>
              <a:t>bagian</a:t>
            </a:r>
            <a:r>
              <a:rPr lang="en-US" sz="2000" dirty="0"/>
              <a:t> Grid frame </a:t>
            </a:r>
            <a:r>
              <a:rPr lang="en-US" sz="2000" dirty="0" err="1"/>
              <a:t>dan</a:t>
            </a:r>
            <a:r>
              <a:rPr lang="en-US" sz="2000" dirty="0"/>
              <a:t> </a:t>
            </a:r>
            <a:r>
              <a:rPr lang="en-US" sz="2000" dirty="0" err="1"/>
              <a:t>pilih</a:t>
            </a:r>
            <a:r>
              <a:rPr lang="en-US" sz="2000" dirty="0"/>
              <a:t> </a:t>
            </a:r>
            <a:r>
              <a:rPr lang="en-US" sz="2000" dirty="0" err="1"/>
              <a:t>sebuah</a:t>
            </a:r>
            <a:r>
              <a:rPr lang="en-US" sz="2000" dirty="0"/>
              <a:t> style </a:t>
            </a:r>
            <a:r>
              <a:rPr lang="en-US" sz="2000" dirty="0" err="1"/>
              <a:t>bingkai</a:t>
            </a:r>
            <a:r>
              <a:rPr lang="en-US" sz="2000" dirty="0"/>
              <a:t> yang </a:t>
            </a:r>
            <a:r>
              <a:rPr lang="en-US" sz="2000" dirty="0" err="1"/>
              <a:t>cocok</a:t>
            </a:r>
            <a:r>
              <a:rPr lang="en-US" sz="2000" dirty="0"/>
              <a:t> </a:t>
            </a:r>
            <a:r>
              <a:rPr lang="en-US" sz="2000" dirty="0" err="1"/>
              <a:t>dengan</a:t>
            </a:r>
            <a:r>
              <a:rPr lang="en-US" sz="2000" dirty="0"/>
              <a:t> </a:t>
            </a:r>
            <a:r>
              <a:rPr lang="en-US" sz="2000" dirty="0" err="1"/>
              <a:t>selera</a:t>
            </a:r>
            <a:r>
              <a:rPr lang="en-US" sz="2000" dirty="0"/>
              <a:t> </a:t>
            </a:r>
            <a:r>
              <a:rPr lang="en-US" sz="2000" dirty="0" err="1"/>
              <a:t>anda</a:t>
            </a:r>
            <a:r>
              <a:rPr lang="en-US" sz="2000" dirty="0"/>
              <a:t>. </a:t>
            </a:r>
            <a:r>
              <a:rPr lang="en-US" sz="2000" dirty="0" err="1"/>
              <a:t>Centrang</a:t>
            </a:r>
            <a:r>
              <a:rPr lang="en-US" sz="2000" dirty="0"/>
              <a:t> </a:t>
            </a:r>
            <a:r>
              <a:rPr lang="en-US" sz="2000" dirty="0" err="1"/>
              <a:t>juga</a:t>
            </a:r>
            <a:r>
              <a:rPr lang="en-US" sz="2000" dirty="0"/>
              <a:t> box Draw coordinates .</a:t>
            </a:r>
          </a:p>
        </p:txBody>
      </p:sp>
      <p:sp>
        <p:nvSpPr>
          <p:cNvPr id="3" name="Content Placeholder 2"/>
          <p:cNvSpPr>
            <a:spLocks noGrp="1"/>
          </p:cNvSpPr>
          <p:nvPr>
            <p:ph idx="1"/>
          </p:nvPr>
        </p:nvSpPr>
        <p:spPr/>
        <p:txBody>
          <a:bodyPr/>
          <a:lstStyle/>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67000"/>
            <a:ext cx="7315200" cy="377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410200" y="4343400"/>
            <a:ext cx="2057400" cy="1447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6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7315200" cy="1154097"/>
          </a:xfrm>
        </p:spPr>
        <p:txBody>
          <a:bodyPr>
            <a:noAutofit/>
          </a:bodyPr>
          <a:lstStyle/>
          <a:p>
            <a:r>
              <a:rPr lang="en-US" sz="2000" dirty="0" err="1"/>
              <a:t>Atur</a:t>
            </a:r>
            <a:r>
              <a:rPr lang="en-US" sz="2000" dirty="0"/>
              <a:t> Distance to map frame </a:t>
            </a:r>
            <a:r>
              <a:rPr lang="en-US" sz="2000" dirty="0" err="1"/>
              <a:t>sampai</a:t>
            </a:r>
            <a:r>
              <a:rPr lang="en-US" sz="2000" dirty="0"/>
              <a:t> </a:t>
            </a:r>
            <a:r>
              <a:rPr lang="en-US" sz="2000" dirty="0" err="1"/>
              <a:t>koordinat</a:t>
            </a:r>
            <a:r>
              <a:rPr lang="en-US" sz="2000" dirty="0"/>
              <a:t> </a:t>
            </a:r>
            <a:r>
              <a:rPr lang="en-US" sz="2000" dirty="0" err="1"/>
              <a:t>dapat</a:t>
            </a:r>
            <a:r>
              <a:rPr lang="en-US" sz="2000" dirty="0"/>
              <a:t> </a:t>
            </a:r>
            <a:r>
              <a:rPr lang="en-US" sz="2000" dirty="0" err="1"/>
              <a:t>terbaca</a:t>
            </a:r>
            <a:r>
              <a:rPr lang="en-US" sz="2000" dirty="0"/>
              <a:t>. </a:t>
            </a:r>
            <a:r>
              <a:rPr lang="en-US" sz="2000" dirty="0" err="1"/>
              <a:t>Ubah</a:t>
            </a:r>
            <a:r>
              <a:rPr lang="en-US" sz="2000" dirty="0"/>
              <a:t> Coordinate precision </a:t>
            </a:r>
            <a:r>
              <a:rPr lang="en-US" sz="2000" dirty="0" err="1"/>
              <a:t>ke</a:t>
            </a:r>
            <a:r>
              <a:rPr lang="en-US" sz="2000" dirty="0"/>
              <a:t> 1 </a:t>
            </a:r>
            <a:r>
              <a:rPr lang="en-US" sz="2000" dirty="0" err="1"/>
              <a:t>sehingga</a:t>
            </a:r>
            <a:r>
              <a:rPr lang="en-US" sz="2000" dirty="0"/>
              <a:t> </a:t>
            </a:r>
            <a:r>
              <a:rPr lang="en-US" sz="2000" dirty="0" err="1"/>
              <a:t>koordinat</a:t>
            </a:r>
            <a:r>
              <a:rPr lang="en-US" sz="2000" dirty="0"/>
              <a:t> yang </a:t>
            </a:r>
            <a:r>
              <a:rPr lang="en-US" sz="2000" dirty="0" err="1"/>
              <a:t>ditampilkan</a:t>
            </a:r>
            <a:r>
              <a:rPr lang="en-US" sz="2000" dirty="0"/>
              <a:t> </a:t>
            </a:r>
            <a:r>
              <a:rPr lang="en-US" sz="2000" dirty="0" err="1"/>
              <a:t>hanya</a:t>
            </a:r>
            <a:r>
              <a:rPr lang="en-US" sz="2000" dirty="0"/>
              <a:t> </a:t>
            </a:r>
            <a:r>
              <a:rPr lang="en-US" sz="2000" dirty="0" err="1"/>
              <a:t>sampai</a:t>
            </a:r>
            <a:r>
              <a:rPr lang="en-US" sz="2000" dirty="0"/>
              <a:t> </a:t>
            </a:r>
            <a:r>
              <a:rPr lang="en-US" sz="2000" dirty="0" err="1"/>
              <a:t>satu</a:t>
            </a:r>
            <a:r>
              <a:rPr lang="en-US" sz="2000" dirty="0"/>
              <a:t> </a:t>
            </a:r>
            <a:r>
              <a:rPr lang="en-US" sz="2000" dirty="0" err="1"/>
              <a:t>desimal</a:t>
            </a:r>
            <a:r>
              <a:rPr lang="en-US" sz="2000" dirty="0"/>
              <a:t/>
            </a:r>
            <a:br>
              <a:rPr lang="en-US" sz="2000" dirty="0"/>
            </a:br>
            <a:endParaRPr lang="en-US" sz="2000" dirty="0"/>
          </a:p>
        </p:txBody>
      </p:sp>
      <p:sp>
        <p:nvSpPr>
          <p:cNvPr id="3" name="Content Placeholder 2"/>
          <p:cNvSpPr>
            <a:spLocks noGrp="1"/>
          </p:cNvSpPr>
          <p:nvPr>
            <p:ph idx="1"/>
          </p:nvPr>
        </p:nvSpPr>
        <p:spPr/>
        <p:txBody>
          <a:bodyPr/>
          <a:lstStyle/>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696200" cy="484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562600" y="5410200"/>
            <a:ext cx="2286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901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66800"/>
            <a:ext cx="7315200" cy="1154097"/>
          </a:xfrm>
        </p:spPr>
        <p:txBody>
          <a:bodyPr>
            <a:noAutofit/>
          </a:bodyPr>
          <a:lstStyle/>
          <a:p>
            <a:r>
              <a:rPr lang="en-US" sz="2000" dirty="0" err="1"/>
              <a:t>Klik</a:t>
            </a:r>
            <a:r>
              <a:rPr lang="en-US" sz="2000" dirty="0"/>
              <a:t> </a:t>
            </a:r>
            <a:r>
              <a:rPr lang="en-US" sz="2000" dirty="0" err="1"/>
              <a:t>pada</a:t>
            </a:r>
            <a:r>
              <a:rPr lang="en-US" sz="2000" dirty="0"/>
              <a:t> </a:t>
            </a:r>
            <a:r>
              <a:rPr lang="en-US" sz="2000" dirty="0" err="1"/>
              <a:t>peta</a:t>
            </a:r>
            <a:r>
              <a:rPr lang="en-US" sz="2000" dirty="0"/>
              <a:t> </a:t>
            </a:r>
            <a:r>
              <a:rPr lang="en-US" sz="2000" dirty="0" err="1"/>
              <a:t>dan</a:t>
            </a:r>
            <a:r>
              <a:rPr lang="en-US" sz="2000" dirty="0"/>
              <a:t> </a:t>
            </a:r>
            <a:r>
              <a:rPr lang="en-US" sz="2000" dirty="0" err="1"/>
              <a:t>gambar</a:t>
            </a:r>
            <a:r>
              <a:rPr lang="en-US" sz="2000" dirty="0"/>
              <a:t> </a:t>
            </a:r>
            <a:r>
              <a:rPr lang="en-US" sz="2000" dirty="0" err="1"/>
              <a:t>kotak</a:t>
            </a:r>
            <a:r>
              <a:rPr lang="en-US" sz="2000" dirty="0"/>
              <a:t> di </a:t>
            </a:r>
            <a:r>
              <a:rPr lang="en-US" sz="2000" dirty="0" err="1"/>
              <a:t>mana</a:t>
            </a:r>
            <a:r>
              <a:rPr lang="en-US" sz="2000" dirty="0"/>
              <a:t> label </a:t>
            </a:r>
            <a:r>
              <a:rPr lang="en-US" sz="2000" dirty="0" err="1"/>
              <a:t>seharusnya</a:t>
            </a:r>
            <a:r>
              <a:rPr lang="en-US" sz="2000" dirty="0"/>
              <a:t> </a:t>
            </a:r>
            <a:r>
              <a:rPr lang="en-US" sz="2000" dirty="0" err="1"/>
              <a:t>berposisi</a:t>
            </a:r>
            <a:r>
              <a:rPr lang="en-US" sz="2000" dirty="0"/>
              <a:t>. </a:t>
            </a:r>
            <a:r>
              <a:rPr lang="en-US" sz="2000" dirty="0" err="1"/>
              <a:t>Pada</a:t>
            </a:r>
            <a:r>
              <a:rPr lang="en-US" sz="2000" dirty="0"/>
              <a:t> tab Item Properties , </a:t>
            </a:r>
            <a:r>
              <a:rPr lang="en-US" sz="2000" dirty="0" err="1"/>
              <a:t>terlusuri</a:t>
            </a:r>
            <a:r>
              <a:rPr lang="en-US" sz="2000" dirty="0"/>
              <a:t> </a:t>
            </a:r>
            <a:r>
              <a:rPr lang="en-US" sz="2000" dirty="0" err="1"/>
              <a:t>seksi</a:t>
            </a:r>
            <a:r>
              <a:rPr lang="en-US" sz="2000" dirty="0"/>
              <a:t> Label </a:t>
            </a:r>
            <a:r>
              <a:rPr lang="en-US" sz="2000" dirty="0" err="1"/>
              <a:t>dan</a:t>
            </a:r>
            <a:r>
              <a:rPr lang="en-US" sz="2000" dirty="0"/>
              <a:t> </a:t>
            </a:r>
            <a:r>
              <a:rPr lang="en-US" sz="2000" dirty="0" err="1"/>
              <a:t>masukkan</a:t>
            </a:r>
            <a:r>
              <a:rPr lang="en-US" sz="2000" dirty="0"/>
              <a:t> </a:t>
            </a:r>
            <a:r>
              <a:rPr lang="en-US" sz="2000" dirty="0" err="1"/>
              <a:t>teks</a:t>
            </a:r>
            <a:r>
              <a:rPr lang="en-US" sz="2000" dirty="0"/>
              <a:t> </a:t>
            </a:r>
            <a:r>
              <a:rPr lang="en-US" sz="2000" dirty="0" err="1"/>
              <a:t>seperti</a:t>
            </a:r>
            <a:r>
              <a:rPr lang="en-US" sz="2000" dirty="0"/>
              <a:t> yang </a:t>
            </a:r>
            <a:r>
              <a:rPr lang="en-US" sz="2000" dirty="0" err="1"/>
              <a:t>ditunjukkan</a:t>
            </a:r>
            <a:r>
              <a:rPr lang="en-US" sz="2000" dirty="0"/>
              <a:t> di </a:t>
            </a:r>
            <a:r>
              <a:rPr lang="en-US" sz="2000" dirty="0" err="1"/>
              <a:t>bawah</a:t>
            </a:r>
            <a:r>
              <a:rPr lang="en-US" sz="2000" dirty="0"/>
              <a:t>. Kita </a:t>
            </a:r>
            <a:r>
              <a:rPr lang="en-US" sz="2000" dirty="0" err="1"/>
              <a:t>dapat</a:t>
            </a:r>
            <a:r>
              <a:rPr lang="en-US" sz="2000" dirty="0"/>
              <a:t> </a:t>
            </a:r>
            <a:r>
              <a:rPr lang="en-US" sz="2000" dirty="0" err="1"/>
              <a:t>memasukkan</a:t>
            </a:r>
            <a:r>
              <a:rPr lang="en-US" sz="2000" dirty="0"/>
              <a:t> </a:t>
            </a:r>
            <a:r>
              <a:rPr lang="en-US" sz="2000" dirty="0" err="1"/>
              <a:t>teks</a:t>
            </a:r>
            <a:r>
              <a:rPr lang="en-US" sz="2000" dirty="0"/>
              <a:t> </a:t>
            </a:r>
            <a:r>
              <a:rPr lang="en-US" sz="2000" dirty="0" err="1"/>
              <a:t>sebagai</a:t>
            </a:r>
            <a:r>
              <a:rPr lang="en-US" sz="2000" dirty="0"/>
              <a:t> HTML. </a:t>
            </a:r>
            <a:r>
              <a:rPr lang="en-US" sz="2000" dirty="0" err="1"/>
              <a:t>Centrang</a:t>
            </a:r>
            <a:r>
              <a:rPr lang="en-US" sz="2000" dirty="0"/>
              <a:t> </a:t>
            </a:r>
            <a:r>
              <a:rPr lang="en-US" sz="2000" dirty="0" err="1"/>
              <a:t>kotak</a:t>
            </a:r>
            <a:r>
              <a:rPr lang="en-US" sz="2000" dirty="0"/>
              <a:t> Render as Html </a:t>
            </a:r>
            <a:r>
              <a:rPr lang="en-US" sz="2000" dirty="0" err="1"/>
              <a:t>sehingga</a:t>
            </a:r>
            <a:r>
              <a:rPr lang="en-US" sz="2000" dirty="0"/>
              <a:t> </a:t>
            </a:r>
            <a:r>
              <a:rPr lang="en-US" sz="2000" dirty="0" err="1"/>
              <a:t>komposer</a:t>
            </a:r>
            <a:r>
              <a:rPr lang="en-US" sz="2000" dirty="0"/>
              <a:t> </a:t>
            </a:r>
            <a:r>
              <a:rPr lang="en-US" sz="2000" dirty="0" err="1"/>
              <a:t>akan</a:t>
            </a:r>
            <a:r>
              <a:rPr lang="en-US" sz="2000" dirty="0"/>
              <a:t> </a:t>
            </a:r>
            <a:r>
              <a:rPr lang="en-US" sz="2000" dirty="0" err="1"/>
              <a:t>mengintepretasikan</a:t>
            </a:r>
            <a:r>
              <a:rPr lang="en-US" sz="2000" dirty="0"/>
              <a:t> tag HTML</a:t>
            </a:r>
          </a:p>
        </p:txBody>
      </p:sp>
      <p:sp>
        <p:nvSpPr>
          <p:cNvPr id="3" name="Content Placeholder 2"/>
          <p:cNvSpPr>
            <a:spLocks noGrp="1"/>
          </p:cNvSpPr>
          <p:nvPr>
            <p:ph idx="1"/>
          </p:nvPr>
        </p:nvSpPr>
        <p:spPr/>
        <p:txBody>
          <a:bodyPr/>
          <a:lstStyle/>
          <a:p>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14600"/>
            <a:ext cx="7803356" cy="461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5309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315200" cy="1600200"/>
          </a:xfrm>
        </p:spPr>
        <p:txBody>
          <a:bodyPr>
            <a:normAutofit/>
          </a:bodyPr>
          <a:lstStyle/>
          <a:p>
            <a:r>
              <a:rPr lang="en-US" sz="2000" dirty="0"/>
              <a:t>Download </a:t>
            </a:r>
            <a:r>
              <a:rPr lang="en-US" sz="2000" dirty="0" err="1"/>
              <a:t>dan</a:t>
            </a:r>
            <a:r>
              <a:rPr lang="en-US" sz="2000" dirty="0"/>
              <a:t> </a:t>
            </a:r>
            <a:r>
              <a:rPr lang="en-US" sz="2000" dirty="0" err="1"/>
              <a:t>ekstrak</a:t>
            </a:r>
            <a:r>
              <a:rPr lang="en-US" sz="2000" dirty="0"/>
              <a:t> data Natural Earth Quick Start Kit. </a:t>
            </a:r>
            <a:r>
              <a:rPr lang="en-US" sz="2000" dirty="0" err="1"/>
              <a:t>Buka</a:t>
            </a:r>
            <a:r>
              <a:rPr lang="en-US" sz="2000" dirty="0"/>
              <a:t> QGIS. </a:t>
            </a:r>
            <a:r>
              <a:rPr lang="en-US" sz="2000" dirty="0" err="1"/>
              <a:t>Klik</a:t>
            </a:r>
            <a:r>
              <a:rPr lang="en-US" sz="2000" dirty="0"/>
              <a:t> File ‣ Open Project.</a:t>
            </a:r>
            <a:r>
              <a:rPr lang="en-US" dirty="0"/>
              <a:t/>
            </a:r>
            <a:br>
              <a:rPr lang="en-US" dirty="0"/>
            </a:br>
            <a:endParaRPr lang="en-US" dirty="0"/>
          </a:p>
        </p:txBody>
      </p:sp>
      <p:sp>
        <p:nvSpPr>
          <p:cNvPr id="3" name="Content Placeholder 2"/>
          <p:cNvSpPr>
            <a:spLocks noGrp="1"/>
          </p:cNvSpPr>
          <p:nvPr>
            <p:ph idx="1"/>
          </p:nvPr>
        </p:nvSpPr>
        <p:spPr>
          <a:xfrm>
            <a:off x="914400" y="1676401"/>
            <a:ext cx="7315200" cy="4632960"/>
          </a:xfrm>
        </p:spPr>
        <p:txBody>
          <a:bodyPr/>
          <a:lstStyle/>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7239000" cy="453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905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315200" cy="1154097"/>
          </a:xfrm>
        </p:spPr>
        <p:txBody>
          <a:bodyPr>
            <a:noAutofit/>
          </a:bodyPr>
          <a:lstStyle/>
          <a:p>
            <a:r>
              <a:rPr lang="en-US" sz="2000" dirty="0" err="1"/>
              <a:t>Sekarang</a:t>
            </a:r>
            <a:r>
              <a:rPr lang="en-US" sz="2000" dirty="0"/>
              <a:t> </a:t>
            </a:r>
            <a:r>
              <a:rPr lang="en-US" sz="2000" dirty="0" err="1"/>
              <a:t>kita</a:t>
            </a:r>
            <a:r>
              <a:rPr lang="en-US" sz="2000" dirty="0"/>
              <a:t> </a:t>
            </a:r>
            <a:r>
              <a:rPr lang="en-US" sz="2000" dirty="0" err="1"/>
              <a:t>akan</a:t>
            </a:r>
            <a:r>
              <a:rPr lang="en-US" sz="2000" dirty="0"/>
              <a:t> </a:t>
            </a:r>
            <a:r>
              <a:rPr lang="en-US" sz="2000" dirty="0" err="1"/>
              <a:t>menambahkan</a:t>
            </a:r>
            <a:r>
              <a:rPr lang="en-US" sz="2000" dirty="0"/>
              <a:t> </a:t>
            </a:r>
            <a:r>
              <a:rPr lang="en-US" sz="2000" dirty="0" err="1"/>
              <a:t>arah</a:t>
            </a:r>
            <a:r>
              <a:rPr lang="en-US" sz="2000" dirty="0"/>
              <a:t> </a:t>
            </a:r>
            <a:r>
              <a:rPr lang="en-US" sz="2000" dirty="0" err="1"/>
              <a:t>panah</a:t>
            </a:r>
            <a:r>
              <a:rPr lang="en-US" sz="2000" dirty="0"/>
              <a:t> </a:t>
            </a:r>
            <a:r>
              <a:rPr lang="en-US" sz="2000" dirty="0" err="1"/>
              <a:t>utara</a:t>
            </a:r>
            <a:r>
              <a:rPr lang="en-US" sz="2000" dirty="0"/>
              <a:t> di </a:t>
            </a:r>
            <a:r>
              <a:rPr lang="en-US" sz="2000" dirty="0" err="1"/>
              <a:t>peta</a:t>
            </a:r>
            <a:r>
              <a:rPr lang="en-US" sz="2000" dirty="0"/>
              <a:t>. Print </a:t>
            </a:r>
            <a:r>
              <a:rPr lang="en-US" sz="2000" dirty="0" err="1"/>
              <a:t>Komposer</a:t>
            </a:r>
            <a:r>
              <a:rPr lang="en-US" sz="2000" dirty="0"/>
              <a:t> </a:t>
            </a:r>
            <a:r>
              <a:rPr lang="en-US" sz="2000" dirty="0" err="1"/>
              <a:t>mempunyai</a:t>
            </a:r>
            <a:r>
              <a:rPr lang="en-US" sz="2000" dirty="0"/>
              <a:t> </a:t>
            </a:r>
            <a:r>
              <a:rPr lang="en-US" sz="2000" dirty="0" err="1"/>
              <a:t>koleksi</a:t>
            </a:r>
            <a:r>
              <a:rPr lang="en-US" sz="2000" dirty="0"/>
              <a:t> </a:t>
            </a:r>
            <a:r>
              <a:rPr lang="en-US" sz="2000" dirty="0" err="1"/>
              <a:t>gambar-gambar</a:t>
            </a:r>
            <a:r>
              <a:rPr lang="en-US" sz="2000" dirty="0"/>
              <a:t> yang </a:t>
            </a:r>
            <a:r>
              <a:rPr lang="en-US" sz="2000" dirty="0" err="1"/>
              <a:t>berhubungan</a:t>
            </a:r>
            <a:r>
              <a:rPr lang="en-US" sz="2000" dirty="0"/>
              <a:t> </a:t>
            </a:r>
            <a:r>
              <a:rPr lang="en-US" sz="2000" dirty="0" err="1"/>
              <a:t>dengan</a:t>
            </a:r>
            <a:r>
              <a:rPr lang="en-US" sz="2000" dirty="0"/>
              <a:t> </a:t>
            </a:r>
            <a:r>
              <a:rPr lang="en-US" sz="2000" dirty="0" err="1"/>
              <a:t>pemetaan</a:t>
            </a:r>
            <a:r>
              <a:rPr lang="en-US" sz="2000" dirty="0"/>
              <a:t> - </a:t>
            </a:r>
            <a:r>
              <a:rPr lang="en-US" sz="2000" dirty="0" err="1"/>
              <a:t>termasuk</a:t>
            </a:r>
            <a:r>
              <a:rPr lang="en-US" sz="2000" dirty="0"/>
              <a:t> </a:t>
            </a:r>
            <a:r>
              <a:rPr lang="en-US" sz="2000" dirty="0" err="1"/>
              <a:t>jenis-jenis</a:t>
            </a:r>
            <a:r>
              <a:rPr lang="en-US" sz="2000" dirty="0"/>
              <a:t> </a:t>
            </a:r>
            <a:r>
              <a:rPr lang="en-US" sz="2000" dirty="0" err="1"/>
              <a:t>arah</a:t>
            </a:r>
            <a:r>
              <a:rPr lang="en-US" sz="2000" dirty="0"/>
              <a:t> </a:t>
            </a:r>
            <a:r>
              <a:rPr lang="en-US" sz="2000" dirty="0" err="1"/>
              <a:t>panah</a:t>
            </a:r>
            <a:r>
              <a:rPr lang="en-US" sz="2000" dirty="0"/>
              <a:t> </a:t>
            </a:r>
            <a:r>
              <a:rPr lang="en-US" sz="2000" dirty="0" err="1"/>
              <a:t>utara</a:t>
            </a:r>
            <a:r>
              <a:rPr lang="en-US" sz="2000" dirty="0"/>
              <a:t>. </a:t>
            </a:r>
            <a:r>
              <a:rPr lang="en-US" sz="2000" dirty="0" err="1"/>
              <a:t>Klik</a:t>
            </a:r>
            <a:r>
              <a:rPr lang="en-US" sz="2000" dirty="0"/>
              <a:t> Layout ‣ Add Image.</a:t>
            </a:r>
          </a:p>
        </p:txBody>
      </p:sp>
      <p:sp>
        <p:nvSpPr>
          <p:cNvPr id="3" name="Content Placeholder 2"/>
          <p:cNvSpPr>
            <a:spLocks noGrp="1"/>
          </p:cNvSpPr>
          <p:nvPr>
            <p:ph idx="1"/>
          </p:nvPr>
        </p:nvSpPr>
        <p:spPr/>
        <p:txBody>
          <a:bodyPr/>
          <a:lstStyle/>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589838"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861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075" y="914400"/>
            <a:ext cx="7315200" cy="838200"/>
          </a:xfrm>
        </p:spPr>
        <p:txBody>
          <a:bodyPr>
            <a:normAutofit fontScale="90000"/>
          </a:bodyPr>
          <a:lstStyle/>
          <a:p>
            <a:r>
              <a:rPr lang="en-US" sz="2000" dirty="0" err="1"/>
              <a:t>Klik</a:t>
            </a:r>
            <a:r>
              <a:rPr lang="en-US" sz="2000" dirty="0"/>
              <a:t> </a:t>
            </a:r>
            <a:r>
              <a:rPr lang="en-US" sz="2000" dirty="0" err="1"/>
              <a:t>dan</a:t>
            </a:r>
            <a:r>
              <a:rPr lang="en-US" sz="2000" dirty="0"/>
              <a:t> </a:t>
            </a:r>
            <a:r>
              <a:rPr lang="en-US" sz="2000" dirty="0" err="1"/>
              <a:t>tahan</a:t>
            </a:r>
            <a:r>
              <a:rPr lang="en-US" sz="2000" dirty="0"/>
              <a:t> </a:t>
            </a:r>
            <a:r>
              <a:rPr lang="en-US" sz="2000" dirty="0" err="1"/>
              <a:t>tombol</a:t>
            </a:r>
            <a:r>
              <a:rPr lang="en-US" sz="2000" dirty="0"/>
              <a:t> </a:t>
            </a:r>
            <a:r>
              <a:rPr lang="en-US" sz="2000" dirty="0" err="1"/>
              <a:t>kiri</a:t>
            </a:r>
            <a:r>
              <a:rPr lang="en-US" sz="2000" dirty="0"/>
              <a:t> mouse </a:t>
            </a:r>
            <a:r>
              <a:rPr lang="en-US" sz="2000" dirty="0" err="1"/>
              <a:t>anda</a:t>
            </a:r>
            <a:r>
              <a:rPr lang="en-US" sz="2000" dirty="0"/>
              <a:t>, </a:t>
            </a:r>
            <a:r>
              <a:rPr lang="en-US" sz="2000" dirty="0" err="1"/>
              <a:t>gambar</a:t>
            </a:r>
            <a:r>
              <a:rPr lang="en-US" sz="2000" dirty="0"/>
              <a:t> </a:t>
            </a:r>
            <a:r>
              <a:rPr lang="en-US" sz="2000" dirty="0" err="1"/>
              <a:t>segi</a:t>
            </a:r>
            <a:r>
              <a:rPr lang="en-US" sz="2000" dirty="0"/>
              <a:t> </a:t>
            </a:r>
            <a:r>
              <a:rPr lang="en-US" sz="2000" dirty="0" err="1"/>
              <a:t>empat</a:t>
            </a:r>
            <a:r>
              <a:rPr lang="en-US" sz="2000" dirty="0"/>
              <a:t> </a:t>
            </a:r>
            <a:r>
              <a:rPr lang="en-US" sz="2000" dirty="0" err="1"/>
              <a:t>pada</a:t>
            </a:r>
            <a:r>
              <a:rPr lang="en-US" sz="2000" dirty="0"/>
              <a:t> </a:t>
            </a:r>
            <a:r>
              <a:rPr lang="en-US" sz="2000" dirty="0" err="1"/>
              <a:t>bagian</a:t>
            </a:r>
            <a:r>
              <a:rPr lang="en-US" sz="2000" dirty="0"/>
              <a:t> </a:t>
            </a:r>
            <a:r>
              <a:rPr lang="en-US" sz="2000" dirty="0" err="1"/>
              <a:t>atas</a:t>
            </a:r>
            <a:r>
              <a:rPr lang="en-US" sz="2000" dirty="0"/>
              <a:t> </a:t>
            </a:r>
            <a:r>
              <a:rPr lang="en-US" sz="2000" dirty="0" err="1"/>
              <a:t>kanan</a:t>
            </a:r>
            <a:r>
              <a:rPr lang="en-US" sz="2000" dirty="0"/>
              <a:t> </a:t>
            </a:r>
            <a:r>
              <a:rPr lang="en-US" sz="2000" dirty="0" err="1"/>
              <a:t>kanvas</a:t>
            </a:r>
            <a:r>
              <a:rPr lang="en-US" sz="2000" dirty="0"/>
              <a:t> </a:t>
            </a:r>
            <a:r>
              <a:rPr lang="en-US" sz="2000" dirty="0" err="1"/>
              <a:t>peta</a:t>
            </a:r>
            <a:r>
              <a:rPr lang="en-US" sz="2000" dirty="0"/>
              <a:t>. Di panel </a:t>
            </a:r>
            <a:r>
              <a:rPr lang="en-US" sz="2000" dirty="0" err="1"/>
              <a:t>sebelah</a:t>
            </a:r>
            <a:r>
              <a:rPr lang="en-US" sz="2000" dirty="0"/>
              <a:t> </a:t>
            </a:r>
            <a:r>
              <a:rPr lang="en-US" sz="2000" dirty="0" err="1"/>
              <a:t>kanan</a:t>
            </a:r>
            <a:r>
              <a:rPr lang="en-US" sz="2000" dirty="0"/>
              <a:t>, </a:t>
            </a:r>
            <a:r>
              <a:rPr lang="en-US" sz="2000" dirty="0" err="1"/>
              <a:t>klik</a:t>
            </a:r>
            <a:r>
              <a:rPr lang="en-US" sz="2000" dirty="0"/>
              <a:t> tab Item Properties </a:t>
            </a:r>
            <a:r>
              <a:rPr lang="en-US" sz="2000" dirty="0" err="1"/>
              <a:t>dan</a:t>
            </a:r>
            <a:r>
              <a:rPr lang="en-US" sz="2000" dirty="0"/>
              <a:t> </a:t>
            </a:r>
            <a:r>
              <a:rPr lang="en-US" sz="2000" dirty="0" err="1"/>
              <a:t>telusuri</a:t>
            </a:r>
            <a:r>
              <a:rPr lang="en-US" sz="2000" dirty="0"/>
              <a:t> </a:t>
            </a:r>
            <a:r>
              <a:rPr lang="en-US" sz="2000" dirty="0" err="1"/>
              <a:t>bagian</a:t>
            </a:r>
            <a:r>
              <a:rPr lang="en-US" sz="2000" dirty="0"/>
              <a:t> Search directories </a:t>
            </a:r>
            <a:r>
              <a:rPr lang="en-US" sz="2000" dirty="0" err="1"/>
              <a:t>dan</a:t>
            </a:r>
            <a:r>
              <a:rPr lang="en-US" sz="2000" dirty="0"/>
              <a:t> </a:t>
            </a:r>
            <a:r>
              <a:rPr lang="en-US" sz="2000" dirty="0" err="1"/>
              <a:t>pilih</a:t>
            </a:r>
            <a:r>
              <a:rPr lang="en-US" sz="2000" dirty="0"/>
              <a:t> </a:t>
            </a:r>
            <a:r>
              <a:rPr lang="en-US" sz="2000" dirty="0" err="1"/>
              <a:t>gambar</a:t>
            </a:r>
            <a:r>
              <a:rPr lang="en-US" sz="2000" dirty="0"/>
              <a:t> </a:t>
            </a:r>
            <a:r>
              <a:rPr lang="en-US" sz="2000" dirty="0" err="1"/>
              <a:t>arah</a:t>
            </a:r>
            <a:r>
              <a:rPr lang="en-US" sz="2000" dirty="0"/>
              <a:t> </a:t>
            </a:r>
            <a:r>
              <a:rPr lang="en-US" sz="2000" dirty="0" err="1"/>
              <a:t>panah</a:t>
            </a:r>
            <a:r>
              <a:rPr lang="en-US" sz="2000" dirty="0"/>
              <a:t> </a:t>
            </a:r>
            <a:r>
              <a:rPr lang="en-US" sz="2000" dirty="0" err="1"/>
              <a:t>utara</a:t>
            </a:r>
            <a:r>
              <a:rPr lang="en-US" sz="2000" dirty="0"/>
              <a:t> yang </a:t>
            </a:r>
            <a:r>
              <a:rPr lang="en-US" sz="2000" dirty="0" err="1"/>
              <a:t>anda</a:t>
            </a:r>
            <a:r>
              <a:rPr lang="en-US" sz="2000" dirty="0"/>
              <a:t> </a:t>
            </a:r>
            <a:r>
              <a:rPr lang="en-US" sz="2000" dirty="0" err="1"/>
              <a:t>suka</a:t>
            </a:r>
            <a:endParaRPr lang="en-US" sz="2000" dirty="0"/>
          </a:p>
        </p:txBody>
      </p:sp>
      <p:sp>
        <p:nvSpPr>
          <p:cNvPr id="3" name="Content Placeholder 2"/>
          <p:cNvSpPr>
            <a:spLocks noGrp="1"/>
          </p:cNvSpPr>
          <p:nvPr>
            <p:ph idx="1"/>
          </p:nvPr>
        </p:nvSpPr>
        <p:spPr/>
        <p:txBody>
          <a:bodyPr/>
          <a:lstStyle/>
          <a:p>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8058150" cy="453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364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219200"/>
            <a:ext cx="7315200" cy="1154097"/>
          </a:xfrm>
        </p:spPr>
        <p:txBody>
          <a:bodyPr>
            <a:noAutofit/>
          </a:bodyPr>
          <a:lstStyle/>
          <a:p>
            <a:r>
              <a:rPr lang="en-US" sz="2000" dirty="0" err="1"/>
              <a:t>Sekarang</a:t>
            </a:r>
            <a:r>
              <a:rPr lang="en-US" sz="2000" dirty="0"/>
              <a:t> </a:t>
            </a:r>
            <a:r>
              <a:rPr lang="en-US" sz="2000" dirty="0" err="1"/>
              <a:t>kita</a:t>
            </a:r>
            <a:r>
              <a:rPr lang="en-US" sz="2000" dirty="0"/>
              <a:t> </a:t>
            </a:r>
            <a:r>
              <a:rPr lang="en-US" sz="2000" dirty="0" err="1"/>
              <a:t>akan</a:t>
            </a:r>
            <a:r>
              <a:rPr lang="en-US" sz="2000" dirty="0"/>
              <a:t> </a:t>
            </a:r>
            <a:r>
              <a:rPr lang="en-US" sz="2000" dirty="0" err="1"/>
              <a:t>menambahkan</a:t>
            </a:r>
            <a:r>
              <a:rPr lang="en-US" sz="2000" dirty="0"/>
              <a:t> </a:t>
            </a:r>
            <a:r>
              <a:rPr lang="en-US" sz="2000" dirty="0" err="1"/>
              <a:t>batang</a:t>
            </a:r>
            <a:r>
              <a:rPr lang="en-US" sz="2000" dirty="0"/>
              <a:t> </a:t>
            </a:r>
            <a:r>
              <a:rPr lang="en-US" sz="2000" dirty="0" err="1"/>
              <a:t>skala</a:t>
            </a:r>
            <a:r>
              <a:rPr lang="en-US" sz="2000" dirty="0"/>
              <a:t>. </a:t>
            </a:r>
            <a:r>
              <a:rPr lang="en-US" sz="2000" dirty="0" err="1"/>
              <a:t>Klik</a:t>
            </a:r>
            <a:r>
              <a:rPr lang="en-US" sz="2000" dirty="0"/>
              <a:t> Layout ‣ Add </a:t>
            </a:r>
            <a:r>
              <a:rPr lang="en-US" sz="2000" dirty="0" err="1"/>
              <a:t>Scalebar</a:t>
            </a:r>
            <a:r>
              <a:rPr lang="en-US" sz="2000" dirty="0"/>
              <a:t>.</a:t>
            </a:r>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2542045"/>
            <a:ext cx="7676555" cy="431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0223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43000"/>
            <a:ext cx="7315200" cy="1154097"/>
          </a:xfrm>
        </p:spPr>
        <p:txBody>
          <a:bodyPr>
            <a:noAutofit/>
          </a:bodyPr>
          <a:lstStyle/>
          <a:p>
            <a:r>
              <a:rPr lang="en-US" sz="2000" dirty="0" err="1"/>
              <a:t>Klik</a:t>
            </a:r>
            <a:r>
              <a:rPr lang="en-US" sz="2000" dirty="0"/>
              <a:t> </a:t>
            </a:r>
            <a:r>
              <a:rPr lang="en-US" sz="2000" dirty="0" err="1"/>
              <a:t>pada</a:t>
            </a:r>
            <a:r>
              <a:rPr lang="en-US" sz="2000" dirty="0"/>
              <a:t> layout </a:t>
            </a:r>
            <a:r>
              <a:rPr lang="en-US" sz="2000" dirty="0" err="1"/>
              <a:t>dimana</a:t>
            </a:r>
            <a:r>
              <a:rPr lang="en-US" sz="2000" dirty="0"/>
              <a:t> </a:t>
            </a:r>
            <a:r>
              <a:rPr lang="en-US" sz="2000" dirty="0" err="1"/>
              <a:t>anda</a:t>
            </a:r>
            <a:r>
              <a:rPr lang="en-US" sz="2000" dirty="0"/>
              <a:t> </a:t>
            </a:r>
            <a:r>
              <a:rPr lang="en-US" sz="2000" dirty="0" err="1"/>
              <a:t>ingin</a:t>
            </a:r>
            <a:r>
              <a:rPr lang="en-US" sz="2000" dirty="0"/>
              <a:t> </a:t>
            </a:r>
            <a:r>
              <a:rPr lang="en-US" sz="2000" dirty="0" err="1"/>
              <a:t>skala</a:t>
            </a:r>
            <a:r>
              <a:rPr lang="en-US" sz="2000" dirty="0"/>
              <a:t> </a:t>
            </a:r>
            <a:r>
              <a:rPr lang="en-US" sz="2000" dirty="0" err="1"/>
              <a:t>tersebut</a:t>
            </a:r>
            <a:r>
              <a:rPr lang="en-US" sz="2000" dirty="0"/>
              <a:t> </a:t>
            </a:r>
            <a:r>
              <a:rPr lang="en-US" sz="2000" dirty="0" err="1"/>
              <a:t>muncul</a:t>
            </a:r>
            <a:r>
              <a:rPr lang="en-US" sz="2000" dirty="0"/>
              <a:t>. </a:t>
            </a:r>
            <a:r>
              <a:rPr lang="en-US" sz="2000" dirty="0" err="1"/>
              <a:t>Pada</a:t>
            </a:r>
            <a:r>
              <a:rPr lang="en-US" sz="2000" dirty="0"/>
              <a:t> tab Item Properties , </a:t>
            </a:r>
            <a:r>
              <a:rPr lang="en-US" sz="2000" dirty="0" err="1"/>
              <a:t>pastikan</a:t>
            </a:r>
            <a:r>
              <a:rPr lang="en-US" sz="2000" dirty="0"/>
              <a:t> </a:t>
            </a:r>
            <a:r>
              <a:rPr lang="en-US" sz="2000" dirty="0" err="1"/>
              <a:t>anda</a:t>
            </a:r>
            <a:r>
              <a:rPr lang="en-US" sz="2000" dirty="0"/>
              <a:t> </a:t>
            </a:r>
            <a:r>
              <a:rPr lang="en-US" sz="2000" dirty="0" err="1"/>
              <a:t>sudah</a:t>
            </a:r>
            <a:r>
              <a:rPr lang="en-US" sz="2000" dirty="0"/>
              <a:t> </a:t>
            </a:r>
            <a:r>
              <a:rPr lang="en-US" sz="2000" dirty="0" err="1"/>
              <a:t>memilih</a:t>
            </a:r>
            <a:r>
              <a:rPr lang="en-US" sz="2000" dirty="0"/>
              <a:t> </a:t>
            </a:r>
            <a:r>
              <a:rPr lang="en-US" sz="2000" dirty="0" err="1"/>
              <a:t>elemen</a:t>
            </a:r>
            <a:r>
              <a:rPr lang="en-US" sz="2000" dirty="0"/>
              <a:t> </a:t>
            </a:r>
            <a:r>
              <a:rPr lang="en-US" sz="2000" dirty="0" err="1"/>
              <a:t>peta</a:t>
            </a:r>
            <a:r>
              <a:rPr lang="en-US" sz="2000" dirty="0"/>
              <a:t> yang </a:t>
            </a:r>
            <a:r>
              <a:rPr lang="en-US" sz="2000" dirty="0" err="1"/>
              <a:t>tepat</a:t>
            </a:r>
            <a:r>
              <a:rPr lang="en-US" sz="2000" dirty="0"/>
              <a:t> </a:t>
            </a:r>
            <a:r>
              <a:rPr lang="en-US" sz="2000" dirty="0" err="1"/>
              <a:t>untuk</a:t>
            </a:r>
            <a:r>
              <a:rPr lang="en-US" sz="2000" dirty="0"/>
              <a:t> </a:t>
            </a:r>
            <a:r>
              <a:rPr lang="en-US" sz="2000" dirty="0" err="1"/>
              <a:t>menampilkan</a:t>
            </a:r>
            <a:r>
              <a:rPr lang="en-US" sz="2000" dirty="0"/>
              <a:t> </a:t>
            </a:r>
            <a:r>
              <a:rPr lang="en-US" sz="2000" dirty="0" err="1"/>
              <a:t>batang</a:t>
            </a:r>
            <a:r>
              <a:rPr lang="en-US" sz="2000" dirty="0"/>
              <a:t> </a:t>
            </a:r>
            <a:r>
              <a:rPr lang="en-US" sz="2000" dirty="0" err="1"/>
              <a:t>skala</a:t>
            </a:r>
            <a:r>
              <a:rPr lang="en-US" sz="2000" dirty="0"/>
              <a:t>. </a:t>
            </a:r>
            <a:r>
              <a:rPr lang="en-US" sz="2000" dirty="0" err="1"/>
              <a:t>Pilih</a:t>
            </a:r>
            <a:r>
              <a:rPr lang="en-US" sz="2000" dirty="0"/>
              <a:t> style yang </a:t>
            </a:r>
            <a:r>
              <a:rPr lang="en-US" sz="2000" dirty="0" err="1"/>
              <a:t>sesuai</a:t>
            </a:r>
            <a:r>
              <a:rPr lang="en-US" sz="2000" dirty="0"/>
              <a:t> </a:t>
            </a:r>
            <a:r>
              <a:rPr lang="en-US" sz="2000" dirty="0" err="1"/>
              <a:t>dengan</a:t>
            </a:r>
            <a:r>
              <a:rPr lang="en-US" sz="2000" dirty="0"/>
              <a:t> </a:t>
            </a:r>
            <a:r>
              <a:rPr lang="en-US" sz="2000" dirty="0" err="1"/>
              <a:t>apa</a:t>
            </a:r>
            <a:r>
              <a:rPr lang="en-US" sz="2000" dirty="0"/>
              <a:t> yang </a:t>
            </a:r>
            <a:r>
              <a:rPr lang="en-US" sz="2000" dirty="0" err="1"/>
              <a:t>anda</a:t>
            </a:r>
            <a:r>
              <a:rPr lang="en-US" sz="2000" dirty="0"/>
              <a:t> </a:t>
            </a:r>
            <a:r>
              <a:rPr lang="en-US" sz="2000" dirty="0" err="1"/>
              <a:t>cari</a:t>
            </a:r>
            <a:r>
              <a:rPr lang="en-US" sz="2000" dirty="0"/>
              <a:t>. </a:t>
            </a:r>
            <a:r>
              <a:rPr lang="en-US" sz="2000" dirty="0" err="1"/>
              <a:t>Pada</a:t>
            </a:r>
            <a:r>
              <a:rPr lang="en-US" sz="2000" dirty="0"/>
              <a:t> panel Segments , </a:t>
            </a:r>
            <a:r>
              <a:rPr lang="en-US" sz="2000" dirty="0" err="1"/>
              <a:t>anda</a:t>
            </a:r>
            <a:r>
              <a:rPr lang="en-US" sz="2000" dirty="0"/>
              <a:t> </a:t>
            </a:r>
            <a:r>
              <a:rPr lang="en-US" sz="2000" dirty="0" err="1"/>
              <a:t>dapat</a:t>
            </a:r>
            <a:r>
              <a:rPr lang="en-US" sz="2000" dirty="0"/>
              <a:t> </a:t>
            </a:r>
            <a:r>
              <a:rPr lang="en-US" sz="2000" dirty="0" err="1"/>
              <a:t>mengatur</a:t>
            </a:r>
            <a:r>
              <a:rPr lang="en-US" sz="2000" dirty="0"/>
              <a:t> </a:t>
            </a:r>
            <a:r>
              <a:rPr lang="en-US" sz="2000" dirty="0" err="1"/>
              <a:t>jumlah</a:t>
            </a:r>
            <a:r>
              <a:rPr lang="en-US" sz="2000" dirty="0"/>
              <a:t> </a:t>
            </a:r>
            <a:r>
              <a:rPr lang="en-US" sz="2000" dirty="0" err="1"/>
              <a:t>dan</a:t>
            </a:r>
            <a:r>
              <a:rPr lang="en-US" sz="2000" dirty="0"/>
              <a:t> </a:t>
            </a:r>
            <a:r>
              <a:rPr lang="en-US" sz="2000" dirty="0" err="1"/>
              <a:t>ukuran</a:t>
            </a:r>
            <a:r>
              <a:rPr lang="en-US" sz="2000" dirty="0"/>
              <a:t> </a:t>
            </a:r>
            <a:r>
              <a:rPr lang="en-US" sz="2000" dirty="0" err="1"/>
              <a:t>segmen</a:t>
            </a:r>
            <a:r>
              <a:rPr lang="en-US" sz="2000" dirty="0"/>
              <a:t> </a:t>
            </a:r>
            <a:r>
              <a:rPr lang="en-US" sz="2000" dirty="0" err="1"/>
              <a:t>skala</a:t>
            </a:r>
            <a:r>
              <a:rPr lang="en-US" sz="2000" dirty="0"/>
              <a:t>.</a:t>
            </a:r>
          </a:p>
        </p:txBody>
      </p:sp>
      <p:sp>
        <p:nvSpPr>
          <p:cNvPr id="3" name="Content Placeholder 2"/>
          <p:cNvSpPr>
            <a:spLocks noGrp="1"/>
          </p:cNvSpPr>
          <p:nvPr>
            <p:ph idx="1"/>
          </p:nvPr>
        </p:nvSpPr>
        <p:spPr/>
        <p:txBody>
          <a:bodyPr/>
          <a:lstStyle/>
          <a:p>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62200"/>
            <a:ext cx="7696200" cy="437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2903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315200" cy="1154097"/>
          </a:xfrm>
        </p:spPr>
        <p:txBody>
          <a:bodyPr>
            <a:normAutofit/>
          </a:bodyPr>
          <a:lstStyle/>
          <a:p>
            <a:r>
              <a:rPr lang="en-US" sz="2000" dirty="0" err="1"/>
              <a:t>Dengan</a:t>
            </a:r>
            <a:r>
              <a:rPr lang="en-US" sz="2000" dirty="0"/>
              <a:t> </a:t>
            </a:r>
            <a:r>
              <a:rPr lang="en-US" sz="2000" dirty="0" err="1"/>
              <a:t>langkah</a:t>
            </a:r>
            <a:r>
              <a:rPr lang="en-US" sz="2000" dirty="0"/>
              <a:t> yang </a:t>
            </a:r>
            <a:r>
              <a:rPr lang="en-US" sz="2000" dirty="0" err="1"/>
              <a:t>sama</a:t>
            </a:r>
            <a:r>
              <a:rPr lang="en-US" sz="2000" dirty="0"/>
              <a:t> </a:t>
            </a:r>
            <a:r>
              <a:rPr lang="en-US" sz="2000" dirty="0" err="1"/>
              <a:t>tambahkan</a:t>
            </a:r>
            <a:r>
              <a:rPr lang="en-US" sz="2000" dirty="0"/>
              <a:t> label lain </a:t>
            </a:r>
            <a:r>
              <a:rPr lang="en-US" sz="2000" dirty="0" err="1"/>
              <a:t>untuk</a:t>
            </a:r>
            <a:r>
              <a:rPr lang="en-US" sz="2000" dirty="0"/>
              <a:t> data </a:t>
            </a:r>
            <a:r>
              <a:rPr lang="en-US" sz="2000" dirty="0" err="1"/>
              <a:t>dan</a:t>
            </a:r>
            <a:r>
              <a:rPr lang="en-US" sz="2000" dirty="0"/>
              <a:t> </a:t>
            </a:r>
            <a:r>
              <a:rPr lang="en-US" sz="2000" dirty="0" err="1"/>
              <a:t>kredit</a:t>
            </a:r>
            <a:r>
              <a:rPr lang="en-US" sz="2000" dirty="0"/>
              <a:t> </a:t>
            </a:r>
            <a:r>
              <a:rPr lang="en-US" sz="2000" dirty="0" err="1"/>
              <a:t>sotware</a:t>
            </a:r>
            <a:endParaRPr lang="en-US" sz="2000" dirty="0"/>
          </a:p>
        </p:txBody>
      </p:sp>
      <p:sp>
        <p:nvSpPr>
          <p:cNvPr id="3" name="Content Placeholder 2"/>
          <p:cNvSpPr>
            <a:spLocks noGrp="1"/>
          </p:cNvSpPr>
          <p:nvPr>
            <p:ph idx="1"/>
          </p:nvPr>
        </p:nvSpPr>
        <p:spPr/>
        <p:txBody>
          <a:bodyPr/>
          <a:lstStyle/>
          <a:p>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1"/>
            <a:ext cx="7429897" cy="4651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923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7315200" cy="1154097"/>
          </a:xfrm>
        </p:spPr>
        <p:txBody>
          <a:bodyPr>
            <a:noAutofit/>
          </a:bodyPr>
          <a:lstStyle/>
          <a:p>
            <a:r>
              <a:rPr lang="en-US" sz="2000" dirty="0" err="1"/>
              <a:t>Kalau</a:t>
            </a:r>
            <a:r>
              <a:rPr lang="en-US" sz="2000" dirty="0"/>
              <a:t> </a:t>
            </a:r>
            <a:r>
              <a:rPr lang="en-US" sz="2000" dirty="0" err="1"/>
              <a:t>anda</a:t>
            </a:r>
            <a:r>
              <a:rPr lang="en-US" sz="2000" dirty="0"/>
              <a:t> </a:t>
            </a:r>
            <a:r>
              <a:rPr lang="en-US" sz="2000" dirty="0" err="1"/>
              <a:t>sudah</a:t>
            </a:r>
            <a:r>
              <a:rPr lang="en-US" sz="2000" dirty="0"/>
              <a:t> </a:t>
            </a:r>
            <a:r>
              <a:rPr lang="en-US" sz="2000" dirty="0" err="1"/>
              <a:t>puas</a:t>
            </a:r>
            <a:r>
              <a:rPr lang="en-US" sz="2000" dirty="0"/>
              <a:t> </a:t>
            </a:r>
            <a:r>
              <a:rPr lang="en-US" sz="2000" dirty="0" err="1"/>
              <a:t>dengan</a:t>
            </a:r>
            <a:r>
              <a:rPr lang="en-US" sz="2000" dirty="0"/>
              <a:t> </a:t>
            </a:r>
            <a:r>
              <a:rPr lang="en-US" sz="2000" dirty="0" err="1"/>
              <a:t>peta</a:t>
            </a:r>
            <a:r>
              <a:rPr lang="en-US" sz="2000" dirty="0"/>
              <a:t>, </a:t>
            </a:r>
            <a:r>
              <a:rPr lang="en-US" sz="2000" dirty="0" err="1"/>
              <a:t>anda</a:t>
            </a:r>
            <a:r>
              <a:rPr lang="en-US" sz="2000" dirty="0"/>
              <a:t> </a:t>
            </a:r>
            <a:r>
              <a:rPr lang="en-US" sz="2000" dirty="0" err="1"/>
              <a:t>dapat</a:t>
            </a:r>
            <a:r>
              <a:rPr lang="en-US" sz="2000" dirty="0"/>
              <a:t> </a:t>
            </a:r>
            <a:r>
              <a:rPr lang="en-US" sz="2000" dirty="0" err="1"/>
              <a:t>mengekspor</a:t>
            </a:r>
            <a:r>
              <a:rPr lang="en-US" sz="2000" dirty="0"/>
              <a:t> </a:t>
            </a:r>
            <a:r>
              <a:rPr lang="en-US" sz="2000" dirty="0" err="1"/>
              <a:t>peta</a:t>
            </a:r>
            <a:r>
              <a:rPr lang="en-US" sz="2000" dirty="0"/>
              <a:t> </a:t>
            </a:r>
            <a:r>
              <a:rPr lang="en-US" sz="2000" dirty="0" err="1"/>
              <a:t>sebagai</a:t>
            </a:r>
            <a:r>
              <a:rPr lang="en-US" sz="2000" dirty="0"/>
              <a:t> </a:t>
            </a:r>
            <a:r>
              <a:rPr lang="en-US" sz="2000" dirty="0" err="1"/>
              <a:t>gambar,PDF</a:t>
            </a:r>
            <a:r>
              <a:rPr lang="en-US" sz="2000" dirty="0"/>
              <a:t> </a:t>
            </a:r>
            <a:r>
              <a:rPr lang="en-US" sz="2000" dirty="0" err="1"/>
              <a:t>atau</a:t>
            </a:r>
            <a:r>
              <a:rPr lang="en-US" sz="2000" dirty="0"/>
              <a:t> SVG. </a:t>
            </a:r>
            <a:r>
              <a:rPr lang="en-US" sz="2000" dirty="0" err="1"/>
              <a:t>Untuk</a:t>
            </a:r>
            <a:r>
              <a:rPr lang="en-US" sz="2000" dirty="0"/>
              <a:t> tutorial </a:t>
            </a:r>
            <a:r>
              <a:rPr lang="en-US" sz="2000" dirty="0" err="1"/>
              <a:t>ini</a:t>
            </a:r>
            <a:r>
              <a:rPr lang="en-US" sz="2000" dirty="0"/>
              <a:t>, </a:t>
            </a:r>
            <a:r>
              <a:rPr lang="en-US" sz="2000" dirty="0" err="1"/>
              <a:t>mari</a:t>
            </a:r>
            <a:r>
              <a:rPr lang="en-US" sz="2000" dirty="0"/>
              <a:t> </a:t>
            </a:r>
            <a:r>
              <a:rPr lang="en-US" sz="2000" dirty="0" err="1"/>
              <a:t>kita</a:t>
            </a:r>
            <a:r>
              <a:rPr lang="en-US" sz="2000" dirty="0"/>
              <a:t> </a:t>
            </a:r>
            <a:r>
              <a:rPr lang="en-US" sz="2000" dirty="0" err="1"/>
              <a:t>ekspor</a:t>
            </a:r>
            <a:r>
              <a:rPr lang="en-US" sz="2000" dirty="0"/>
              <a:t> </a:t>
            </a:r>
            <a:r>
              <a:rPr lang="en-US" sz="2000" dirty="0" err="1"/>
              <a:t>peta</a:t>
            </a:r>
            <a:r>
              <a:rPr lang="en-US" sz="2000" dirty="0"/>
              <a:t> </a:t>
            </a:r>
            <a:r>
              <a:rPr lang="en-US" sz="2000" dirty="0" err="1"/>
              <a:t>sebagai</a:t>
            </a:r>
            <a:r>
              <a:rPr lang="en-US" sz="2000" dirty="0"/>
              <a:t> </a:t>
            </a:r>
            <a:r>
              <a:rPr lang="en-US" sz="2000" dirty="0" err="1"/>
              <a:t>gambar</a:t>
            </a:r>
            <a:r>
              <a:rPr lang="en-US" sz="2000" dirty="0"/>
              <a:t>. </a:t>
            </a:r>
            <a:r>
              <a:rPr lang="en-US" sz="2000" dirty="0" err="1"/>
              <a:t>Klik</a:t>
            </a:r>
            <a:r>
              <a:rPr lang="en-US" sz="2000" dirty="0"/>
              <a:t> Composer ‣ Export as Image.</a:t>
            </a:r>
          </a:p>
        </p:txBody>
      </p:sp>
      <p:sp>
        <p:nvSpPr>
          <p:cNvPr id="3" name="Content Placeholder 2"/>
          <p:cNvSpPr>
            <a:spLocks noGrp="1"/>
          </p:cNvSpPr>
          <p:nvPr>
            <p:ph idx="1"/>
          </p:nvPr>
        </p:nvSpPr>
        <p:spPr/>
        <p:txBody>
          <a:bodyPr/>
          <a:lstStyle/>
          <a:p>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8229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4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7315200" cy="1154097"/>
          </a:xfrm>
        </p:spPr>
        <p:txBody>
          <a:bodyPr>
            <a:normAutofit/>
          </a:bodyPr>
          <a:lstStyle/>
          <a:p>
            <a:r>
              <a:rPr lang="nn-NO" sz="2000" dirty="0"/>
              <a:t>Di bawah ini adalah gambar hasil ekspor dengan jenis PNG</a:t>
            </a:r>
            <a:endParaRPr lang="en-US" sz="2000" dirty="0"/>
          </a:p>
        </p:txBody>
      </p:sp>
      <p:sp>
        <p:nvSpPr>
          <p:cNvPr id="3" name="Content Placeholder 2"/>
          <p:cNvSpPr>
            <a:spLocks noGrp="1"/>
          </p:cNvSpPr>
          <p:nvPr>
            <p:ph idx="1"/>
          </p:nvPr>
        </p:nvSpPr>
        <p:spPr/>
        <p:txBody>
          <a:bodyPr/>
          <a:lstStyle/>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7391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68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1"/>
            <a:ext cx="7315200" cy="1371599"/>
          </a:xfrm>
        </p:spPr>
        <p:txBody>
          <a:bodyPr>
            <a:normAutofit/>
          </a:bodyPr>
          <a:lstStyle/>
          <a:p>
            <a:r>
              <a:rPr lang="en-US" sz="2000" dirty="0"/>
              <a:t>Di tutorial </a:t>
            </a:r>
            <a:r>
              <a:rPr lang="en-US" sz="2000" dirty="0" err="1"/>
              <a:t>ini</a:t>
            </a:r>
            <a:r>
              <a:rPr lang="en-US" sz="2000" dirty="0"/>
              <a:t>, </a:t>
            </a:r>
            <a:r>
              <a:rPr lang="en-US" sz="2000" dirty="0" err="1"/>
              <a:t>kita</a:t>
            </a:r>
            <a:r>
              <a:rPr lang="en-US" sz="2000" dirty="0"/>
              <a:t> </a:t>
            </a:r>
            <a:r>
              <a:rPr lang="en-US" sz="2000" dirty="0" err="1"/>
              <a:t>akan</a:t>
            </a:r>
            <a:r>
              <a:rPr lang="en-US" sz="2000" dirty="0"/>
              <a:t> </a:t>
            </a:r>
            <a:r>
              <a:rPr lang="en-US" sz="2000" dirty="0" err="1"/>
              <a:t>membuat</a:t>
            </a:r>
            <a:r>
              <a:rPr lang="en-US" sz="2000" dirty="0"/>
              <a:t> </a:t>
            </a:r>
            <a:r>
              <a:rPr lang="en-US" sz="2000" dirty="0" err="1"/>
              <a:t>peta</a:t>
            </a:r>
            <a:r>
              <a:rPr lang="en-US" sz="2000" dirty="0"/>
              <a:t> </a:t>
            </a:r>
            <a:r>
              <a:rPr lang="en-US" sz="2000" dirty="0" smtClean="0"/>
              <a:t>Brunei. </a:t>
            </a:r>
            <a:r>
              <a:rPr lang="en-US" sz="2000" dirty="0" err="1"/>
              <a:t>Klik</a:t>
            </a:r>
            <a:r>
              <a:rPr lang="en-US" sz="2000" dirty="0"/>
              <a:t> </a:t>
            </a:r>
            <a:r>
              <a:rPr lang="en-US" sz="2000" dirty="0" err="1"/>
              <a:t>tombol</a:t>
            </a:r>
            <a:r>
              <a:rPr lang="en-US" sz="2000" dirty="0"/>
              <a:t> Zoom In </a:t>
            </a:r>
            <a:r>
              <a:rPr lang="en-US" sz="2000" dirty="0" err="1"/>
              <a:t>dan</a:t>
            </a:r>
            <a:r>
              <a:rPr lang="en-US" sz="2000" dirty="0"/>
              <a:t> </a:t>
            </a:r>
            <a:r>
              <a:rPr lang="en-US" sz="2000" dirty="0" err="1"/>
              <a:t>gambar</a:t>
            </a:r>
            <a:r>
              <a:rPr lang="en-US" sz="2000" dirty="0"/>
              <a:t> </a:t>
            </a:r>
            <a:r>
              <a:rPr lang="en-US" sz="2000" dirty="0" err="1"/>
              <a:t>persegi</a:t>
            </a:r>
            <a:r>
              <a:rPr lang="en-US" sz="2000" dirty="0"/>
              <a:t> </a:t>
            </a:r>
            <a:r>
              <a:rPr lang="en-US" sz="2000" dirty="0" err="1"/>
              <a:t>pada</a:t>
            </a:r>
            <a:r>
              <a:rPr lang="en-US" sz="2000" dirty="0"/>
              <a:t> </a:t>
            </a:r>
            <a:r>
              <a:rPr lang="en-US" sz="2000" dirty="0" err="1"/>
              <a:t>Jepang</a:t>
            </a:r>
            <a:r>
              <a:rPr lang="en-US" sz="2000" dirty="0"/>
              <a:t> </a:t>
            </a:r>
            <a:r>
              <a:rPr lang="en-US" sz="2000" dirty="0" err="1"/>
              <a:t>untuk</a:t>
            </a:r>
            <a:r>
              <a:rPr lang="en-US" sz="2000" dirty="0"/>
              <a:t> </a:t>
            </a:r>
            <a:r>
              <a:rPr lang="en-US" sz="2000" dirty="0" err="1"/>
              <a:t>memperbesar</a:t>
            </a:r>
            <a:r>
              <a:rPr lang="en-US" sz="2000" dirty="0"/>
              <a:t> area</a:t>
            </a:r>
            <a:r>
              <a:rPr lang="en-US" sz="2000" dirty="0" smtClean="0"/>
              <a:t>.</a:t>
            </a:r>
            <a:endParaRPr lang="en-US" sz="2000" dirty="0"/>
          </a:p>
        </p:txBody>
      </p:sp>
      <p:sp>
        <p:nvSpPr>
          <p:cNvPr id="3" name="Content Placeholder 2"/>
          <p:cNvSpPr>
            <a:spLocks noGrp="1"/>
          </p:cNvSpPr>
          <p:nvPr>
            <p:ph idx="1"/>
          </p:nvPr>
        </p:nvSpPr>
        <p:spPr>
          <a:xfrm>
            <a:off x="914400" y="1447801"/>
            <a:ext cx="7315200" cy="4861560"/>
          </a:xfrm>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600201"/>
            <a:ext cx="7429500" cy="457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270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981199"/>
            <a:ext cx="7315200" cy="4876799"/>
          </a:xfrm>
        </p:spPr>
        <p:txBody>
          <a:bodyPr>
            <a:noAutofit/>
          </a:bodyPr>
          <a:lstStyle/>
          <a:p>
            <a:r>
              <a:rPr lang="en-US" sz="1400" dirty="0" err="1"/>
              <a:t>Anda</a:t>
            </a:r>
            <a:r>
              <a:rPr lang="en-US" sz="1400" dirty="0"/>
              <a:t> </a:t>
            </a:r>
            <a:r>
              <a:rPr lang="en-US" sz="1400" dirty="0" err="1"/>
              <a:t>dapat</a:t>
            </a:r>
            <a:r>
              <a:rPr lang="en-US" sz="1400" dirty="0"/>
              <a:t> </a:t>
            </a:r>
            <a:r>
              <a:rPr lang="en-US" sz="1400" dirty="0" err="1"/>
              <a:t>menonaktifkan</a:t>
            </a:r>
            <a:r>
              <a:rPr lang="en-US" sz="1400" dirty="0"/>
              <a:t> layer </a:t>
            </a:r>
            <a:r>
              <a:rPr lang="en-US" sz="1400" dirty="0" err="1"/>
              <a:t>peta</a:t>
            </a:r>
            <a:r>
              <a:rPr lang="en-US" sz="1400" dirty="0"/>
              <a:t> </a:t>
            </a:r>
            <a:r>
              <a:rPr lang="en-US" sz="1400" dirty="0" err="1"/>
              <a:t>untuk</a:t>
            </a:r>
            <a:r>
              <a:rPr lang="en-US" sz="1400" dirty="0"/>
              <a:t> data yang </a:t>
            </a:r>
            <a:r>
              <a:rPr lang="en-US" sz="1400" dirty="0" err="1"/>
              <a:t>tidak</a:t>
            </a:r>
            <a:r>
              <a:rPr lang="en-US" sz="1400" dirty="0"/>
              <a:t> </a:t>
            </a:r>
            <a:r>
              <a:rPr lang="en-US" sz="1400" dirty="0" err="1"/>
              <a:t>kita</a:t>
            </a:r>
            <a:r>
              <a:rPr lang="en-US" sz="1400" dirty="0"/>
              <a:t> </a:t>
            </a:r>
            <a:r>
              <a:rPr lang="en-US" sz="1400" dirty="0" err="1"/>
              <a:t>perlukan</a:t>
            </a:r>
            <a:r>
              <a:rPr lang="en-US" sz="1400" dirty="0"/>
              <a:t> </a:t>
            </a:r>
            <a:r>
              <a:rPr lang="en-US" sz="1400" dirty="0" err="1"/>
              <a:t>dalam</a:t>
            </a:r>
            <a:r>
              <a:rPr lang="en-US" sz="1400" dirty="0"/>
              <a:t> </a:t>
            </a:r>
            <a:r>
              <a:rPr lang="en-US" sz="1400" dirty="0" err="1"/>
              <a:t>Peta</a:t>
            </a:r>
            <a:r>
              <a:rPr lang="en-US" sz="1400" dirty="0"/>
              <a:t> </a:t>
            </a:r>
            <a:r>
              <a:rPr lang="en-US" sz="1400" dirty="0" err="1"/>
              <a:t>ini</a:t>
            </a:r>
            <a:r>
              <a:rPr lang="en-US" sz="1400" dirty="0"/>
              <a:t>. </a:t>
            </a:r>
            <a:r>
              <a:rPr lang="en-US" sz="1400" dirty="0" err="1"/>
              <a:t>Hapus</a:t>
            </a:r>
            <a:r>
              <a:rPr lang="en-US" sz="1400" dirty="0"/>
              <a:t> </a:t>
            </a:r>
            <a:r>
              <a:rPr lang="en-US" sz="1400" dirty="0" err="1"/>
              <a:t>tanda</a:t>
            </a:r>
            <a:r>
              <a:rPr lang="en-US" sz="1400" dirty="0"/>
              <a:t> </a:t>
            </a:r>
            <a:r>
              <a:rPr lang="en-US" sz="1400" dirty="0" err="1"/>
              <a:t>cek</a:t>
            </a:r>
            <a:r>
              <a:rPr lang="en-US" sz="1400" dirty="0"/>
              <a:t> </a:t>
            </a:r>
            <a:r>
              <a:rPr lang="en-US" sz="1400" dirty="0" err="1"/>
              <a:t>pada</a:t>
            </a:r>
            <a:r>
              <a:rPr lang="en-US" sz="1400" dirty="0"/>
              <a:t> layer 10m_geography_marine_polys </a:t>
            </a:r>
            <a:r>
              <a:rPr lang="en-US" sz="1400" dirty="0" err="1"/>
              <a:t>dan</a:t>
            </a:r>
            <a:r>
              <a:rPr lang="en-US" sz="1400" dirty="0"/>
              <a:t> 10m_admin_0_map_units. </a:t>
            </a:r>
            <a:r>
              <a:rPr lang="en-US" sz="1400" dirty="0" err="1"/>
              <a:t>Sebelum</a:t>
            </a:r>
            <a:r>
              <a:rPr lang="en-US" sz="1400" dirty="0"/>
              <a:t> </a:t>
            </a:r>
            <a:r>
              <a:rPr lang="en-US" sz="1400" dirty="0" err="1"/>
              <a:t>kita</a:t>
            </a:r>
            <a:r>
              <a:rPr lang="en-US" sz="1400" dirty="0"/>
              <a:t> </a:t>
            </a:r>
            <a:r>
              <a:rPr lang="en-US" sz="1400" dirty="0" err="1"/>
              <a:t>membuat</a:t>
            </a:r>
            <a:r>
              <a:rPr lang="en-US" sz="1400" dirty="0"/>
              <a:t> </a:t>
            </a:r>
            <a:r>
              <a:rPr lang="en-US" sz="1400" dirty="0" err="1"/>
              <a:t>peta</a:t>
            </a:r>
            <a:r>
              <a:rPr lang="en-US" sz="1400" dirty="0"/>
              <a:t> agar </a:t>
            </a:r>
            <a:r>
              <a:rPr lang="en-US" sz="1400" dirty="0" err="1"/>
              <a:t>bisa</a:t>
            </a:r>
            <a:r>
              <a:rPr lang="en-US" sz="1400" dirty="0"/>
              <a:t> </a:t>
            </a:r>
            <a:r>
              <a:rPr lang="en-US" sz="1400" dirty="0" err="1"/>
              <a:t>untuk</a:t>
            </a:r>
            <a:r>
              <a:rPr lang="en-US" sz="1400" dirty="0"/>
              <a:t> </a:t>
            </a:r>
            <a:r>
              <a:rPr lang="en-US" sz="1400" dirty="0" err="1"/>
              <a:t>dicetak</a:t>
            </a:r>
            <a:r>
              <a:rPr lang="en-US" sz="1400" dirty="0"/>
              <a:t>, </a:t>
            </a:r>
            <a:r>
              <a:rPr lang="en-US" sz="1400" dirty="0" err="1"/>
              <a:t>kita</a:t>
            </a:r>
            <a:r>
              <a:rPr lang="en-US" sz="1400" dirty="0"/>
              <a:t> </a:t>
            </a:r>
            <a:r>
              <a:rPr lang="en-US" sz="1400" dirty="0" err="1"/>
              <a:t>perlu</a:t>
            </a:r>
            <a:r>
              <a:rPr lang="en-US" sz="1400" dirty="0"/>
              <a:t> </a:t>
            </a:r>
            <a:r>
              <a:rPr lang="en-US" sz="1400" dirty="0" err="1"/>
              <a:t>memilih</a:t>
            </a:r>
            <a:r>
              <a:rPr lang="en-US" sz="1400" dirty="0"/>
              <a:t> </a:t>
            </a:r>
            <a:r>
              <a:rPr lang="en-US" sz="1400" dirty="0" err="1"/>
              <a:t>proyeksi</a:t>
            </a:r>
            <a:r>
              <a:rPr lang="en-US" sz="1400" dirty="0"/>
              <a:t> yang </a:t>
            </a:r>
            <a:r>
              <a:rPr lang="en-US" sz="1400" dirty="0" err="1"/>
              <a:t>cocok</a:t>
            </a:r>
            <a:r>
              <a:rPr lang="en-US" sz="1400" dirty="0"/>
              <a:t>. Dataset </a:t>
            </a:r>
            <a:r>
              <a:rPr lang="en-US" sz="1400" dirty="0" err="1"/>
              <a:t>ini</a:t>
            </a:r>
            <a:r>
              <a:rPr lang="en-US" sz="1400" dirty="0"/>
              <a:t> </a:t>
            </a:r>
            <a:r>
              <a:rPr lang="en-US" sz="1400" dirty="0" err="1"/>
              <a:t>memakai</a:t>
            </a:r>
            <a:r>
              <a:rPr lang="en-US" sz="1400" dirty="0"/>
              <a:t> Geographic Coordinate System (GCS) </a:t>
            </a:r>
            <a:r>
              <a:rPr lang="en-US" sz="1400" dirty="0" err="1"/>
              <a:t>dimana</a:t>
            </a:r>
            <a:r>
              <a:rPr lang="en-US" sz="1400" dirty="0"/>
              <a:t> unit yang </a:t>
            </a:r>
            <a:r>
              <a:rPr lang="en-US" sz="1400" dirty="0" err="1"/>
              <a:t>dipakai</a:t>
            </a:r>
            <a:r>
              <a:rPr lang="en-US" sz="1400" dirty="0"/>
              <a:t> </a:t>
            </a:r>
            <a:r>
              <a:rPr lang="en-US" sz="1400" dirty="0" err="1"/>
              <a:t>adalah</a:t>
            </a:r>
            <a:r>
              <a:rPr lang="en-US" sz="1400" dirty="0"/>
              <a:t> </a:t>
            </a:r>
            <a:r>
              <a:rPr lang="en-US" sz="1400" dirty="0" err="1"/>
              <a:t>derajat</a:t>
            </a:r>
            <a:r>
              <a:rPr lang="en-US" sz="1400" dirty="0"/>
              <a:t>. </a:t>
            </a:r>
            <a:r>
              <a:rPr lang="en-US" sz="1400" dirty="0" err="1"/>
              <a:t>Ini</a:t>
            </a:r>
            <a:r>
              <a:rPr lang="en-US" sz="1400" dirty="0"/>
              <a:t> </a:t>
            </a:r>
            <a:r>
              <a:rPr lang="en-US" sz="1400" dirty="0" err="1"/>
              <a:t>tidak</a:t>
            </a:r>
            <a:r>
              <a:rPr lang="en-US" sz="1400" dirty="0"/>
              <a:t> </a:t>
            </a:r>
            <a:r>
              <a:rPr lang="en-US" sz="1400" dirty="0" err="1"/>
              <a:t>cocok</a:t>
            </a:r>
            <a:r>
              <a:rPr lang="en-US" sz="1400" dirty="0"/>
              <a:t> </a:t>
            </a:r>
            <a:r>
              <a:rPr lang="en-US" sz="1400" dirty="0" err="1"/>
              <a:t>untuk</a:t>
            </a:r>
            <a:r>
              <a:rPr lang="en-US" sz="1400" dirty="0"/>
              <a:t> </a:t>
            </a:r>
            <a:r>
              <a:rPr lang="en-US" sz="1400" dirty="0" err="1"/>
              <a:t>sebuah</a:t>
            </a:r>
            <a:r>
              <a:rPr lang="en-US" sz="1400" dirty="0"/>
              <a:t> </a:t>
            </a:r>
            <a:r>
              <a:rPr lang="en-US" sz="1400" dirty="0" err="1"/>
              <a:t>peta</a:t>
            </a:r>
            <a:r>
              <a:rPr lang="en-US" sz="1400" dirty="0"/>
              <a:t> </a:t>
            </a:r>
            <a:r>
              <a:rPr lang="en-US" sz="1400" dirty="0" err="1"/>
              <a:t>dimana</a:t>
            </a:r>
            <a:r>
              <a:rPr lang="en-US" sz="1400" dirty="0"/>
              <a:t> </a:t>
            </a:r>
            <a:r>
              <a:rPr lang="en-US" sz="1400" dirty="0" err="1"/>
              <a:t>anda</a:t>
            </a:r>
            <a:r>
              <a:rPr lang="en-US" sz="1400" dirty="0"/>
              <a:t> </a:t>
            </a:r>
            <a:r>
              <a:rPr lang="en-US" sz="1400" dirty="0" err="1"/>
              <a:t>ingin</a:t>
            </a:r>
            <a:r>
              <a:rPr lang="en-US" sz="1400" dirty="0"/>
              <a:t> </a:t>
            </a:r>
            <a:r>
              <a:rPr lang="en-US" sz="1400" dirty="0" err="1"/>
              <a:t>satuan</a:t>
            </a:r>
            <a:r>
              <a:rPr lang="en-US" sz="1400" dirty="0"/>
              <a:t> </a:t>
            </a:r>
            <a:r>
              <a:rPr lang="en-US" sz="1400" dirty="0" err="1"/>
              <a:t>jarak</a:t>
            </a:r>
            <a:r>
              <a:rPr lang="en-US" sz="1400" dirty="0"/>
              <a:t> </a:t>
            </a:r>
            <a:r>
              <a:rPr lang="en-US" sz="1400" dirty="0" err="1"/>
              <a:t>dalam</a:t>
            </a:r>
            <a:r>
              <a:rPr lang="en-US" sz="1400" dirty="0"/>
              <a:t> unit kilometer </a:t>
            </a:r>
            <a:r>
              <a:rPr lang="en-US" sz="1400" dirty="0" err="1"/>
              <a:t>atau</a:t>
            </a:r>
            <a:r>
              <a:rPr lang="en-US" sz="1400" dirty="0"/>
              <a:t> mil, Kita </a:t>
            </a:r>
            <a:r>
              <a:rPr lang="en-US" sz="1400" dirty="0" err="1"/>
              <a:t>perlu</a:t>
            </a:r>
            <a:r>
              <a:rPr lang="en-US" sz="1400" dirty="0"/>
              <a:t> </a:t>
            </a:r>
            <a:r>
              <a:rPr lang="en-US" sz="1400" dirty="0" err="1"/>
              <a:t>menggunakan</a:t>
            </a:r>
            <a:r>
              <a:rPr lang="en-US" sz="1400" dirty="0"/>
              <a:t> Projected Coordinate System yang </a:t>
            </a:r>
            <a:r>
              <a:rPr lang="en-US" sz="1400" dirty="0" err="1"/>
              <a:t>bisa</a:t>
            </a:r>
            <a:r>
              <a:rPr lang="en-US" sz="1400" dirty="0"/>
              <a:t> </a:t>
            </a:r>
            <a:r>
              <a:rPr lang="en-US" sz="1400" dirty="0" err="1"/>
              <a:t>meminimalisir</a:t>
            </a:r>
            <a:r>
              <a:rPr lang="en-US" sz="1400" dirty="0"/>
              <a:t> </a:t>
            </a:r>
            <a:r>
              <a:rPr lang="en-US" sz="1400" dirty="0" err="1"/>
              <a:t>distorsi</a:t>
            </a:r>
            <a:r>
              <a:rPr lang="en-US" sz="1400" dirty="0"/>
              <a:t> </a:t>
            </a:r>
            <a:r>
              <a:rPr lang="en-US" sz="1400" dirty="0" err="1"/>
              <a:t>pada</a:t>
            </a:r>
            <a:r>
              <a:rPr lang="en-US" sz="1400" dirty="0"/>
              <a:t> </a:t>
            </a:r>
            <a:r>
              <a:rPr lang="en-US" sz="1400" dirty="0" err="1"/>
              <a:t>daerah</a:t>
            </a:r>
            <a:r>
              <a:rPr lang="en-US" sz="1400" dirty="0"/>
              <a:t> yang </a:t>
            </a:r>
            <a:r>
              <a:rPr lang="en-US" sz="1400" dirty="0" err="1"/>
              <a:t>ingin</a:t>
            </a:r>
            <a:r>
              <a:rPr lang="en-US" sz="1400" dirty="0"/>
              <a:t> </a:t>
            </a:r>
            <a:r>
              <a:rPr lang="en-US" sz="1400" dirty="0" err="1"/>
              <a:t>kita</a:t>
            </a:r>
            <a:r>
              <a:rPr lang="en-US" sz="1400" dirty="0"/>
              <a:t> </a:t>
            </a:r>
            <a:r>
              <a:rPr lang="en-US" sz="1400" dirty="0" err="1"/>
              <a:t>petakan</a:t>
            </a:r>
            <a:r>
              <a:rPr lang="en-US" sz="1400" dirty="0"/>
              <a:t> </a:t>
            </a:r>
            <a:r>
              <a:rPr lang="en-US" sz="1400" dirty="0" err="1"/>
              <a:t>dan</a:t>
            </a:r>
            <a:r>
              <a:rPr lang="en-US" sz="1400" dirty="0"/>
              <a:t> </a:t>
            </a:r>
            <a:r>
              <a:rPr lang="en-US" sz="1400" dirty="0" err="1"/>
              <a:t>mempunyai</a:t>
            </a:r>
            <a:r>
              <a:rPr lang="en-US" sz="1400" dirty="0"/>
              <a:t> unit meter. Universal Transverse Mercator (UTM) </a:t>
            </a:r>
            <a:r>
              <a:rPr lang="en-US" sz="1400" dirty="0" err="1"/>
              <a:t>adalah</a:t>
            </a:r>
            <a:r>
              <a:rPr lang="en-US" sz="1400" dirty="0"/>
              <a:t> </a:t>
            </a:r>
            <a:r>
              <a:rPr lang="en-US" sz="1400" dirty="0" err="1"/>
              <a:t>pilihan</a:t>
            </a:r>
            <a:r>
              <a:rPr lang="en-US" sz="1400" dirty="0"/>
              <a:t> yang </a:t>
            </a:r>
            <a:r>
              <a:rPr lang="en-US" sz="1400" dirty="0" err="1"/>
              <a:t>baik</a:t>
            </a:r>
            <a:r>
              <a:rPr lang="en-US" sz="1400" dirty="0"/>
              <a:t> </a:t>
            </a:r>
            <a:r>
              <a:rPr lang="en-US" sz="1400" dirty="0" err="1"/>
              <a:t>untuk</a:t>
            </a:r>
            <a:r>
              <a:rPr lang="en-US" sz="1400" dirty="0"/>
              <a:t> </a:t>
            </a:r>
            <a:r>
              <a:rPr lang="en-US" sz="1400" dirty="0" err="1"/>
              <a:t>sistem</a:t>
            </a:r>
            <a:r>
              <a:rPr lang="en-US" sz="1400" dirty="0"/>
              <a:t> </a:t>
            </a:r>
            <a:r>
              <a:rPr lang="en-US" sz="1400" dirty="0" err="1"/>
              <a:t>koordinat</a:t>
            </a:r>
            <a:r>
              <a:rPr lang="en-US" sz="1400" dirty="0"/>
              <a:t> </a:t>
            </a:r>
            <a:r>
              <a:rPr lang="en-US" sz="1400" dirty="0" err="1"/>
              <a:t>terproyeksi</a:t>
            </a:r>
            <a:r>
              <a:rPr lang="en-US" sz="1400" dirty="0"/>
              <a:t>. </a:t>
            </a:r>
            <a:r>
              <a:rPr lang="en-US" sz="1400" dirty="0" err="1"/>
              <a:t>Ini</a:t>
            </a:r>
            <a:r>
              <a:rPr lang="en-US" sz="1400" dirty="0"/>
              <a:t> </a:t>
            </a:r>
            <a:r>
              <a:rPr lang="en-US" sz="1400" dirty="0" err="1"/>
              <a:t>juga</a:t>
            </a:r>
            <a:r>
              <a:rPr lang="en-US" sz="1400" dirty="0"/>
              <a:t> </a:t>
            </a:r>
            <a:r>
              <a:rPr lang="en-US" sz="1400" dirty="0" err="1"/>
              <a:t>dipakai</a:t>
            </a:r>
            <a:r>
              <a:rPr lang="en-US" sz="1400" dirty="0"/>
              <a:t> </a:t>
            </a:r>
            <a:r>
              <a:rPr lang="en-US" sz="1400" dirty="0" err="1"/>
              <a:t>secara</a:t>
            </a:r>
            <a:r>
              <a:rPr lang="en-US" sz="1400" dirty="0"/>
              <a:t> global, </a:t>
            </a:r>
            <a:r>
              <a:rPr lang="en-US" sz="1400" dirty="0" err="1"/>
              <a:t>jadi</a:t>
            </a:r>
            <a:r>
              <a:rPr lang="en-US" sz="1400" dirty="0"/>
              <a:t> </a:t>
            </a:r>
            <a:r>
              <a:rPr lang="en-US" sz="1400" dirty="0" err="1"/>
              <a:t>ini</a:t>
            </a:r>
            <a:r>
              <a:rPr lang="en-US" sz="1400" dirty="0"/>
              <a:t> </a:t>
            </a:r>
            <a:r>
              <a:rPr lang="en-US" sz="1400" dirty="0" err="1"/>
              <a:t>adalah</a:t>
            </a:r>
            <a:r>
              <a:rPr lang="en-US" sz="1400" dirty="0"/>
              <a:t> </a:t>
            </a:r>
            <a:r>
              <a:rPr lang="en-US" sz="1400" dirty="0" err="1"/>
              <a:t>settingan</a:t>
            </a:r>
            <a:r>
              <a:rPr lang="en-US" sz="1400" dirty="0"/>
              <a:t> </a:t>
            </a:r>
            <a:r>
              <a:rPr lang="en-US" sz="1400" dirty="0" err="1"/>
              <a:t>awal</a:t>
            </a:r>
            <a:r>
              <a:rPr lang="en-US" sz="1400" dirty="0"/>
              <a:t> yang </a:t>
            </a:r>
            <a:r>
              <a:rPr lang="en-US" sz="1400" dirty="0" err="1"/>
              <a:t>baik</a:t>
            </a:r>
            <a:r>
              <a:rPr lang="en-US" sz="1400" dirty="0"/>
              <a:t> </a:t>
            </a:r>
            <a:r>
              <a:rPr lang="en-US" sz="1400" dirty="0" err="1"/>
              <a:t>jika</a:t>
            </a:r>
            <a:r>
              <a:rPr lang="en-US" sz="1400" dirty="0"/>
              <a:t> </a:t>
            </a:r>
            <a:r>
              <a:rPr lang="en-US" sz="1400" dirty="0" err="1"/>
              <a:t>anda</a:t>
            </a:r>
            <a:r>
              <a:rPr lang="en-US" sz="1400" dirty="0"/>
              <a:t> </a:t>
            </a:r>
            <a:r>
              <a:rPr lang="en-US" sz="1400" dirty="0" err="1"/>
              <a:t>memilih</a:t>
            </a:r>
            <a:r>
              <a:rPr lang="en-US" sz="1400" dirty="0"/>
              <a:t> </a:t>
            </a:r>
            <a:r>
              <a:rPr lang="en-US" sz="1400" dirty="0" err="1"/>
              <a:t>sebuah</a:t>
            </a:r>
            <a:r>
              <a:rPr lang="en-US" sz="1400" dirty="0"/>
              <a:t> </a:t>
            </a:r>
            <a:r>
              <a:rPr lang="en-US" sz="1400" dirty="0" err="1"/>
              <a:t>zona</a:t>
            </a:r>
            <a:r>
              <a:rPr lang="en-US" sz="1400" dirty="0"/>
              <a:t> UTM </a:t>
            </a:r>
            <a:r>
              <a:rPr lang="en-US" sz="1400" dirty="0" err="1"/>
              <a:t>untuk</a:t>
            </a:r>
            <a:r>
              <a:rPr lang="en-US" sz="1400" dirty="0"/>
              <a:t> </a:t>
            </a:r>
            <a:r>
              <a:rPr lang="en-US" sz="1400" dirty="0" err="1"/>
              <a:t>daerah</a:t>
            </a:r>
            <a:r>
              <a:rPr lang="en-US" sz="1400" dirty="0"/>
              <a:t> </a:t>
            </a:r>
            <a:r>
              <a:rPr lang="en-US" sz="1400" dirty="0" err="1"/>
              <a:t>pemetaan</a:t>
            </a:r>
            <a:r>
              <a:rPr lang="en-US" sz="1400" dirty="0"/>
              <a:t> </a:t>
            </a:r>
            <a:r>
              <a:rPr lang="en-US" sz="1400" dirty="0" err="1"/>
              <a:t>anda</a:t>
            </a:r>
            <a:r>
              <a:rPr lang="en-US" sz="1400" dirty="0"/>
              <a:t> agar </a:t>
            </a:r>
            <a:r>
              <a:rPr lang="en-US" sz="1400" dirty="0" err="1"/>
              <a:t>meminimalisir</a:t>
            </a:r>
            <a:r>
              <a:rPr lang="en-US" sz="1400" dirty="0"/>
              <a:t> </a:t>
            </a:r>
            <a:r>
              <a:rPr lang="en-US" sz="1400" dirty="0" err="1"/>
              <a:t>distorsi</a:t>
            </a:r>
            <a:r>
              <a:rPr lang="en-US" sz="1400" dirty="0"/>
              <a:t>. </a:t>
            </a:r>
            <a:r>
              <a:rPr lang="en-US" sz="1400" dirty="0" err="1"/>
              <a:t>Dalam</a:t>
            </a:r>
            <a:r>
              <a:rPr lang="en-US" sz="1400" dirty="0"/>
              <a:t> </a:t>
            </a:r>
            <a:r>
              <a:rPr lang="en-US" sz="1400" dirty="0" err="1"/>
              <a:t>kasus</a:t>
            </a:r>
            <a:r>
              <a:rPr lang="en-US" sz="1400" dirty="0"/>
              <a:t> </a:t>
            </a:r>
            <a:r>
              <a:rPr lang="en-US" sz="1400" dirty="0" err="1"/>
              <a:t>kita</a:t>
            </a:r>
            <a:r>
              <a:rPr lang="en-US" sz="1400" dirty="0"/>
              <a:t>, </a:t>
            </a:r>
            <a:r>
              <a:rPr lang="en-US" sz="1400" dirty="0" err="1"/>
              <a:t>kita</a:t>
            </a:r>
            <a:r>
              <a:rPr lang="en-US" sz="1400" dirty="0"/>
              <a:t> </a:t>
            </a:r>
            <a:r>
              <a:rPr lang="en-US" sz="1400" dirty="0" err="1"/>
              <a:t>akan</a:t>
            </a:r>
            <a:r>
              <a:rPr lang="en-US" sz="1400" dirty="0"/>
              <a:t> </a:t>
            </a:r>
            <a:r>
              <a:rPr lang="en-US" sz="1400" dirty="0" err="1"/>
              <a:t>menggunakan</a:t>
            </a:r>
            <a:r>
              <a:rPr lang="en-US" sz="1400" dirty="0"/>
              <a:t> UTM </a:t>
            </a:r>
            <a:r>
              <a:rPr lang="en-US" sz="1400" dirty="0" err="1"/>
              <a:t>zona</a:t>
            </a:r>
            <a:r>
              <a:rPr lang="en-US" sz="1400" dirty="0"/>
              <a:t> 54N. </a:t>
            </a:r>
            <a:r>
              <a:rPr lang="en-US" sz="1400" dirty="0" err="1"/>
              <a:t>Klik</a:t>
            </a:r>
            <a:r>
              <a:rPr lang="en-US" sz="1400" dirty="0"/>
              <a:t> :</a:t>
            </a:r>
            <a:r>
              <a:rPr lang="en-US" sz="1400" dirty="0" err="1"/>
              <a:t>guilabel</a:t>
            </a:r>
            <a:r>
              <a:rPr lang="en-US" sz="1400" dirty="0"/>
              <a:t>:</a:t>
            </a:r>
            <a:r>
              <a:rPr lang="en-US" sz="1400" dirty="0">
                <a:hlinkClick r:id="rId2"/>
              </a:rPr>
              <a:t>`</a:t>
            </a:r>
            <a:r>
              <a:rPr lang="en-US" sz="1400" dirty="0"/>
              <a:t>CRS </a:t>
            </a:r>
            <a:r>
              <a:rPr lang="en-US" sz="1400" dirty="0" err="1"/>
              <a:t>Status`tombol</a:t>
            </a:r>
            <a:r>
              <a:rPr lang="en-US" sz="1400" dirty="0"/>
              <a:t> di </a:t>
            </a:r>
            <a:r>
              <a:rPr lang="en-US" sz="1400" dirty="0" err="1"/>
              <a:t>bawah</a:t>
            </a:r>
            <a:r>
              <a:rPr lang="en-US" sz="1400" dirty="0"/>
              <a:t> </a:t>
            </a:r>
            <a:r>
              <a:rPr lang="en-US" sz="1400" dirty="0" err="1"/>
              <a:t>kanan</a:t>
            </a:r>
            <a:r>
              <a:rPr lang="en-US" sz="1400" dirty="0"/>
              <a:t> </a:t>
            </a:r>
            <a:r>
              <a:rPr lang="en-US" sz="1400" dirty="0" err="1"/>
              <a:t>jendela</a:t>
            </a:r>
            <a:r>
              <a:rPr lang="en-US" sz="1400" dirty="0"/>
              <a:t> QGIS</a:t>
            </a:r>
          </a:p>
        </p:txBody>
      </p:sp>
      <p:sp>
        <p:nvSpPr>
          <p:cNvPr id="3" name="Content Placeholder 2"/>
          <p:cNvSpPr>
            <a:spLocks noGrp="1"/>
          </p:cNvSpPr>
          <p:nvPr>
            <p:ph idx="1"/>
          </p:nvPr>
        </p:nvSpPr>
        <p:spPr>
          <a:xfrm>
            <a:off x="914400" y="2971800"/>
            <a:ext cx="7315200" cy="3733800"/>
          </a:xfrm>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124201"/>
            <a:ext cx="6629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817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399"/>
            <a:ext cx="7315200" cy="1447801"/>
          </a:xfrm>
        </p:spPr>
        <p:txBody>
          <a:bodyPr>
            <a:noAutofit/>
          </a:bodyPr>
          <a:lstStyle/>
          <a:p>
            <a:r>
              <a:rPr lang="en-US" sz="2000" dirty="0" err="1"/>
              <a:t>Centrang</a:t>
            </a:r>
            <a:r>
              <a:rPr lang="en-US" sz="2000" dirty="0"/>
              <a:t> </a:t>
            </a:r>
            <a:r>
              <a:rPr lang="en-US" sz="2000" dirty="0" err="1"/>
              <a:t>kotak</a:t>
            </a:r>
            <a:r>
              <a:rPr lang="en-US" sz="2000" dirty="0"/>
              <a:t> Enable on-the-fly CRS Transformation. </a:t>
            </a:r>
            <a:r>
              <a:rPr lang="en-US" sz="2000" dirty="0" err="1"/>
              <a:t>Ketik</a:t>
            </a:r>
            <a:r>
              <a:rPr lang="en-US" sz="2000" dirty="0"/>
              <a:t> </a:t>
            </a:r>
            <a:r>
              <a:rPr lang="en-US" sz="2000" i="1" dirty="0" smtClean="0"/>
              <a:t>Brunei </a:t>
            </a:r>
            <a:r>
              <a:rPr lang="en-US" sz="2000" dirty="0" err="1" smtClean="0"/>
              <a:t>pada</a:t>
            </a:r>
            <a:r>
              <a:rPr lang="en-US" sz="2000" dirty="0" smtClean="0"/>
              <a:t> </a:t>
            </a:r>
            <a:r>
              <a:rPr lang="en-US" sz="2000" dirty="0" err="1"/>
              <a:t>kotak</a:t>
            </a:r>
            <a:r>
              <a:rPr lang="en-US" sz="2000" dirty="0"/>
              <a:t> </a:t>
            </a:r>
            <a:r>
              <a:rPr lang="en-US" sz="2000" dirty="0" err="1"/>
              <a:t>pencarian</a:t>
            </a:r>
            <a:r>
              <a:rPr lang="en-US" sz="2000" dirty="0"/>
              <a:t> Filter. </a:t>
            </a:r>
            <a:r>
              <a:rPr lang="en-US" sz="2000" dirty="0" err="1"/>
              <a:t>Saat</a:t>
            </a:r>
            <a:r>
              <a:rPr lang="en-US" sz="2000" dirty="0"/>
              <a:t> </a:t>
            </a:r>
            <a:r>
              <a:rPr lang="en-US" sz="2000" dirty="0" err="1"/>
              <a:t>anda</a:t>
            </a:r>
            <a:r>
              <a:rPr lang="en-US" sz="2000" dirty="0"/>
              <a:t> </a:t>
            </a:r>
            <a:r>
              <a:rPr lang="en-US" sz="2000" dirty="0" err="1"/>
              <a:t>melihat</a:t>
            </a:r>
            <a:r>
              <a:rPr lang="en-US" sz="2000" dirty="0"/>
              <a:t> </a:t>
            </a:r>
            <a:r>
              <a:rPr lang="en-US" sz="2000" dirty="0" err="1"/>
              <a:t>hasilnya</a:t>
            </a:r>
            <a:r>
              <a:rPr lang="en-US" sz="2000" dirty="0"/>
              <a:t>, </a:t>
            </a:r>
            <a:r>
              <a:rPr lang="en-US" sz="2000" dirty="0" err="1"/>
              <a:t>pilih</a:t>
            </a:r>
            <a:r>
              <a:rPr lang="en-US" sz="2000" dirty="0"/>
              <a:t> </a:t>
            </a:r>
            <a:r>
              <a:rPr lang="en-US" sz="2000" dirty="0" smtClean="0"/>
              <a:t>GDBD 2009 / Brunei BRSO </a:t>
            </a:r>
            <a:r>
              <a:rPr lang="en-US" sz="2000" dirty="0" err="1" smtClean="0"/>
              <a:t>Klik</a:t>
            </a:r>
            <a:r>
              <a:rPr lang="en-US" sz="2000" dirty="0" smtClean="0"/>
              <a:t> </a:t>
            </a:r>
            <a:r>
              <a:rPr lang="en-US" sz="2000" dirty="0"/>
              <a:t>Apply.</a:t>
            </a:r>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05000"/>
            <a:ext cx="7086600" cy="4454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047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1"/>
            <a:ext cx="7315200" cy="1295399"/>
          </a:xfrm>
        </p:spPr>
        <p:txBody>
          <a:bodyPr>
            <a:noAutofit/>
          </a:bodyPr>
          <a:lstStyle/>
          <a:p>
            <a:r>
              <a:rPr lang="en-US" sz="2000" dirty="0"/>
              <a:t>Di </a:t>
            </a:r>
            <a:r>
              <a:rPr lang="en-US" sz="2000" dirty="0" err="1"/>
              <a:t>Jendela</a:t>
            </a:r>
            <a:r>
              <a:rPr lang="en-US" sz="2000" dirty="0"/>
              <a:t> Print </a:t>
            </a:r>
            <a:r>
              <a:rPr lang="en-US" sz="2000" dirty="0" err="1"/>
              <a:t>komposer</a:t>
            </a:r>
            <a:r>
              <a:rPr lang="en-US" sz="2000" dirty="0"/>
              <a:t>, </a:t>
            </a:r>
            <a:r>
              <a:rPr lang="en-US" sz="2000" dirty="0" err="1"/>
              <a:t>klik</a:t>
            </a:r>
            <a:r>
              <a:rPr lang="en-US" sz="2000" dirty="0"/>
              <a:t> Zoom full </a:t>
            </a:r>
            <a:r>
              <a:rPr lang="en-US" sz="2000" dirty="0" err="1"/>
              <a:t>untuk</a:t>
            </a:r>
            <a:r>
              <a:rPr lang="en-US" sz="2000" dirty="0"/>
              <a:t> </a:t>
            </a:r>
            <a:r>
              <a:rPr lang="en-US" sz="2000" dirty="0" err="1"/>
              <a:t>menampilkan</a:t>
            </a:r>
            <a:r>
              <a:rPr lang="en-US" sz="2000" dirty="0"/>
              <a:t> </a:t>
            </a:r>
            <a:r>
              <a:rPr lang="en-US" sz="2000" dirty="0" err="1"/>
              <a:t>jangkauan</a:t>
            </a:r>
            <a:r>
              <a:rPr lang="en-US" sz="2000" dirty="0"/>
              <a:t> </a:t>
            </a:r>
            <a:r>
              <a:rPr lang="en-US" sz="2000" dirty="0" err="1"/>
              <a:t>penuh</a:t>
            </a:r>
            <a:r>
              <a:rPr lang="en-US" sz="2000" dirty="0"/>
              <a:t> </a:t>
            </a:r>
            <a:r>
              <a:rPr lang="en-US" sz="2000" dirty="0" err="1"/>
              <a:t>pada</a:t>
            </a:r>
            <a:r>
              <a:rPr lang="en-US" sz="2000" dirty="0"/>
              <a:t> layout. </a:t>
            </a:r>
            <a:r>
              <a:rPr lang="en-US" sz="2000" dirty="0" err="1"/>
              <a:t>Sekarang</a:t>
            </a:r>
            <a:r>
              <a:rPr lang="en-US" sz="2000" dirty="0"/>
              <a:t> </a:t>
            </a:r>
            <a:r>
              <a:rPr lang="en-US" sz="2000" dirty="0" err="1"/>
              <a:t>kita</a:t>
            </a:r>
            <a:r>
              <a:rPr lang="en-US" sz="2000" dirty="0"/>
              <a:t> </a:t>
            </a:r>
            <a:r>
              <a:rPr lang="en-US" sz="2000" dirty="0" err="1"/>
              <a:t>perlu</a:t>
            </a:r>
            <a:r>
              <a:rPr lang="en-US" sz="2000" dirty="0"/>
              <a:t> </a:t>
            </a:r>
            <a:r>
              <a:rPr lang="en-US" sz="2000" dirty="0" err="1"/>
              <a:t>membawa</a:t>
            </a:r>
            <a:r>
              <a:rPr lang="en-US" sz="2000" dirty="0"/>
              <a:t> </a:t>
            </a:r>
            <a:r>
              <a:rPr lang="en-US" sz="2000" dirty="0" err="1"/>
              <a:t>tampilan</a:t>
            </a:r>
            <a:r>
              <a:rPr lang="en-US" sz="2000" dirty="0"/>
              <a:t> </a:t>
            </a:r>
            <a:r>
              <a:rPr lang="en-US" sz="2000" dirty="0" err="1"/>
              <a:t>peta</a:t>
            </a:r>
            <a:r>
              <a:rPr lang="en-US" sz="2000" dirty="0"/>
              <a:t> yang </a:t>
            </a:r>
            <a:r>
              <a:rPr lang="en-US" sz="2000" dirty="0" err="1"/>
              <a:t>kita</a:t>
            </a:r>
            <a:r>
              <a:rPr lang="en-US" sz="2000" dirty="0"/>
              <a:t> </a:t>
            </a:r>
            <a:r>
              <a:rPr lang="en-US" sz="2000" dirty="0" err="1"/>
              <a:t>lihat</a:t>
            </a:r>
            <a:r>
              <a:rPr lang="en-US" sz="2000" dirty="0"/>
              <a:t> </a:t>
            </a:r>
            <a:r>
              <a:rPr lang="en-US" sz="2000" dirty="0" err="1"/>
              <a:t>pada</a:t>
            </a:r>
            <a:r>
              <a:rPr lang="en-US" sz="2000" dirty="0"/>
              <a:t> </a:t>
            </a:r>
            <a:r>
              <a:rPr lang="en-US" sz="2000" dirty="0" err="1"/>
              <a:t>kanvas</a:t>
            </a:r>
            <a:r>
              <a:rPr lang="en-US" sz="2000" dirty="0"/>
              <a:t> QGIS </a:t>
            </a:r>
            <a:r>
              <a:rPr lang="en-US" sz="2000" dirty="0" err="1"/>
              <a:t>ke</a:t>
            </a:r>
            <a:r>
              <a:rPr lang="en-US" sz="2000" dirty="0"/>
              <a:t> </a:t>
            </a:r>
            <a:r>
              <a:rPr lang="en-US" sz="2000" dirty="0" err="1"/>
              <a:t>komposer</a:t>
            </a:r>
            <a:r>
              <a:rPr lang="en-US" sz="2000" dirty="0"/>
              <a:t>. </a:t>
            </a:r>
            <a:r>
              <a:rPr lang="en-US" sz="2000" dirty="0" err="1"/>
              <a:t>Akses</a:t>
            </a:r>
            <a:r>
              <a:rPr lang="en-US" sz="2000" dirty="0"/>
              <a:t> Layout ‣ Add Map.</a:t>
            </a:r>
          </a:p>
        </p:txBody>
      </p:sp>
      <p:sp>
        <p:nvSpPr>
          <p:cNvPr id="3" name="Content Placeholder 2"/>
          <p:cNvSpPr>
            <a:spLocks noGrp="1"/>
          </p:cNvSpPr>
          <p:nvPr>
            <p:ph idx="1"/>
          </p:nvPr>
        </p:nvSpPr>
        <p:spPr>
          <a:xfrm>
            <a:off x="914400" y="1752601"/>
            <a:ext cx="7315200" cy="4556760"/>
          </a:xfrm>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934200" cy="423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895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1"/>
            <a:ext cx="7315200" cy="1371599"/>
          </a:xfrm>
        </p:spPr>
        <p:txBody>
          <a:bodyPr>
            <a:normAutofit/>
          </a:bodyPr>
          <a:lstStyle/>
          <a:p>
            <a:r>
              <a:rPr lang="en-US" sz="2000" dirty="0" err="1"/>
              <a:t>Ketika</a:t>
            </a:r>
            <a:r>
              <a:rPr lang="en-US" sz="2000" dirty="0"/>
              <a:t> </a:t>
            </a:r>
            <a:r>
              <a:rPr lang="en-US" sz="2000" dirty="0" err="1"/>
              <a:t>tombol</a:t>
            </a:r>
            <a:r>
              <a:rPr lang="en-US" sz="2000" dirty="0"/>
              <a:t> Add Map </a:t>
            </a:r>
            <a:r>
              <a:rPr lang="en-US" sz="2000" dirty="0" err="1"/>
              <a:t>sudah</a:t>
            </a:r>
            <a:r>
              <a:rPr lang="en-US" sz="2000" dirty="0"/>
              <a:t> </a:t>
            </a:r>
            <a:r>
              <a:rPr lang="en-US" sz="2000" dirty="0" err="1"/>
              <a:t>aktif</a:t>
            </a:r>
            <a:r>
              <a:rPr lang="en-US" sz="2000" dirty="0"/>
              <a:t>, </a:t>
            </a:r>
            <a:r>
              <a:rPr lang="en-US" sz="2000" dirty="0" err="1"/>
              <a:t>klik</a:t>
            </a:r>
            <a:r>
              <a:rPr lang="en-US" sz="2000" dirty="0"/>
              <a:t> </a:t>
            </a:r>
            <a:r>
              <a:rPr lang="en-US" sz="2000" dirty="0" err="1"/>
              <a:t>dan</a:t>
            </a:r>
            <a:r>
              <a:rPr lang="en-US" sz="2000" dirty="0"/>
              <a:t> </a:t>
            </a:r>
            <a:r>
              <a:rPr lang="en-US" sz="2000" dirty="0" err="1"/>
              <a:t>tahan</a:t>
            </a:r>
            <a:r>
              <a:rPr lang="en-US" sz="2000" dirty="0"/>
              <a:t> </a:t>
            </a:r>
            <a:r>
              <a:rPr lang="en-US" sz="2000" dirty="0" err="1"/>
              <a:t>tombol</a:t>
            </a:r>
            <a:r>
              <a:rPr lang="en-US" sz="2000" dirty="0"/>
              <a:t> </a:t>
            </a:r>
            <a:r>
              <a:rPr lang="en-US" sz="2000" dirty="0" err="1"/>
              <a:t>kiri</a:t>
            </a:r>
            <a:r>
              <a:rPr lang="en-US" sz="2000" dirty="0"/>
              <a:t> </a:t>
            </a:r>
            <a:r>
              <a:rPr lang="en-US" sz="2000" dirty="0" err="1"/>
              <a:t>pada</a:t>
            </a:r>
            <a:r>
              <a:rPr lang="en-US" sz="2000" dirty="0"/>
              <a:t> mouse </a:t>
            </a:r>
            <a:r>
              <a:rPr lang="en-US" sz="2000" dirty="0" err="1"/>
              <a:t>dan</a:t>
            </a:r>
            <a:r>
              <a:rPr lang="en-US" sz="2000" dirty="0"/>
              <a:t> </a:t>
            </a:r>
            <a:r>
              <a:rPr lang="en-US" sz="2000" dirty="0" err="1"/>
              <a:t>gambarlah</a:t>
            </a:r>
            <a:r>
              <a:rPr lang="en-US" sz="2000" dirty="0"/>
              <a:t> </a:t>
            </a:r>
            <a:r>
              <a:rPr lang="en-US" sz="2000" dirty="0" err="1"/>
              <a:t>sebuah</a:t>
            </a:r>
            <a:r>
              <a:rPr lang="en-US" sz="2000" dirty="0"/>
              <a:t> </a:t>
            </a:r>
            <a:r>
              <a:rPr lang="en-US" sz="2000" dirty="0" err="1"/>
              <a:t>segiempat</a:t>
            </a:r>
            <a:r>
              <a:rPr lang="en-US" sz="2000" dirty="0"/>
              <a:t> di </a:t>
            </a:r>
            <a:r>
              <a:rPr lang="en-US" sz="2000" dirty="0" err="1"/>
              <a:t>mana</a:t>
            </a:r>
            <a:r>
              <a:rPr lang="en-US" sz="2000" dirty="0"/>
              <a:t> </a:t>
            </a:r>
            <a:r>
              <a:rPr lang="en-US" sz="2000" dirty="0" err="1"/>
              <a:t>anda</a:t>
            </a:r>
            <a:r>
              <a:rPr lang="en-US" sz="2000" dirty="0"/>
              <a:t> </a:t>
            </a:r>
            <a:r>
              <a:rPr lang="en-US" sz="2000" dirty="0" err="1"/>
              <a:t>ingin</a:t>
            </a:r>
            <a:r>
              <a:rPr lang="en-US" sz="2000" dirty="0"/>
              <a:t> </a:t>
            </a:r>
            <a:r>
              <a:rPr lang="en-US" sz="2000" dirty="0" err="1"/>
              <a:t>menaruh</a:t>
            </a:r>
            <a:r>
              <a:rPr lang="en-US" sz="2000" dirty="0"/>
              <a:t> </a:t>
            </a:r>
            <a:r>
              <a:rPr lang="en-US" sz="2000" dirty="0" err="1"/>
              <a:t>peta</a:t>
            </a:r>
            <a:endParaRPr lang="en-US" sz="2000" dirty="0"/>
          </a:p>
        </p:txBody>
      </p:sp>
      <p:sp>
        <p:nvSpPr>
          <p:cNvPr id="3" name="Content Placeholder 2"/>
          <p:cNvSpPr>
            <a:spLocks noGrp="1"/>
          </p:cNvSpPr>
          <p:nvPr>
            <p:ph idx="1"/>
          </p:nvPr>
        </p:nvSpPr>
        <p:spPr>
          <a:xfrm>
            <a:off x="914400" y="1905001"/>
            <a:ext cx="7315200" cy="4404360"/>
          </a:xfrm>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38400"/>
            <a:ext cx="6934200" cy="380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955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1"/>
            <a:ext cx="7315200" cy="1904999"/>
          </a:xfrm>
        </p:spPr>
        <p:txBody>
          <a:bodyPr>
            <a:noAutofit/>
          </a:bodyPr>
          <a:lstStyle/>
          <a:p>
            <a:r>
              <a:rPr lang="en-US" sz="2000" dirty="0" err="1"/>
              <a:t>Anda</a:t>
            </a:r>
            <a:r>
              <a:rPr lang="en-US" sz="2000" dirty="0"/>
              <a:t> </a:t>
            </a:r>
            <a:r>
              <a:rPr lang="en-US" sz="2000" dirty="0" err="1"/>
              <a:t>akan</a:t>
            </a:r>
            <a:r>
              <a:rPr lang="en-US" sz="2000" dirty="0"/>
              <a:t> </a:t>
            </a:r>
            <a:r>
              <a:rPr lang="en-US" sz="2000" dirty="0" err="1"/>
              <a:t>melihat</a:t>
            </a:r>
            <a:r>
              <a:rPr lang="en-US" sz="2000" dirty="0"/>
              <a:t> </a:t>
            </a:r>
            <a:r>
              <a:rPr lang="en-US" sz="2000" dirty="0" err="1"/>
              <a:t>Jendela</a:t>
            </a:r>
            <a:r>
              <a:rPr lang="en-US" sz="2000" dirty="0"/>
              <a:t> </a:t>
            </a:r>
            <a:r>
              <a:rPr lang="en-US" sz="2000" dirty="0" err="1"/>
              <a:t>segiempat</a:t>
            </a:r>
            <a:r>
              <a:rPr lang="en-US" sz="2000" dirty="0"/>
              <a:t> </a:t>
            </a:r>
            <a:r>
              <a:rPr lang="en-US" sz="2000" dirty="0" err="1"/>
              <a:t>akan</a:t>
            </a:r>
            <a:r>
              <a:rPr lang="en-US" sz="2000" dirty="0"/>
              <a:t> </a:t>
            </a:r>
            <a:r>
              <a:rPr lang="en-US" sz="2000" dirty="0" err="1"/>
              <a:t>dirender</a:t>
            </a:r>
            <a:r>
              <a:rPr lang="en-US" sz="2000" dirty="0"/>
              <a:t> </a:t>
            </a:r>
            <a:r>
              <a:rPr lang="en-US" sz="2000" dirty="0" err="1"/>
              <a:t>dengan</a:t>
            </a:r>
            <a:r>
              <a:rPr lang="en-US" sz="2000" dirty="0"/>
              <a:t> </a:t>
            </a:r>
            <a:r>
              <a:rPr lang="en-US" sz="2000" dirty="0" err="1"/>
              <a:t>Peta</a:t>
            </a:r>
            <a:r>
              <a:rPr lang="en-US" sz="2000" dirty="0"/>
              <a:t> </a:t>
            </a:r>
            <a:r>
              <a:rPr lang="en-US" sz="2000" dirty="0" err="1"/>
              <a:t>dari</a:t>
            </a:r>
            <a:r>
              <a:rPr lang="en-US" sz="2000" dirty="0"/>
              <a:t> </a:t>
            </a:r>
            <a:r>
              <a:rPr lang="en-US" sz="2000" dirty="0" err="1"/>
              <a:t>kanvas</a:t>
            </a:r>
            <a:r>
              <a:rPr lang="en-US" sz="2000" dirty="0"/>
              <a:t> </a:t>
            </a:r>
            <a:r>
              <a:rPr lang="en-US" sz="2000" dirty="0" err="1"/>
              <a:t>utama</a:t>
            </a:r>
            <a:r>
              <a:rPr lang="en-US" sz="2000" dirty="0"/>
              <a:t> QGIS. </a:t>
            </a:r>
            <a:r>
              <a:rPr lang="en-US" sz="2000" dirty="0" err="1"/>
              <a:t>Peta</a:t>
            </a:r>
            <a:r>
              <a:rPr lang="en-US" sz="2000" dirty="0"/>
              <a:t> yang </a:t>
            </a:r>
            <a:r>
              <a:rPr lang="en-US" sz="2000" dirty="0" err="1"/>
              <a:t>sudah</a:t>
            </a:r>
            <a:r>
              <a:rPr lang="en-US" sz="2000" dirty="0"/>
              <a:t> </a:t>
            </a:r>
            <a:r>
              <a:rPr lang="en-US" sz="2000" dirty="0" err="1"/>
              <a:t>dirender</a:t>
            </a:r>
            <a:r>
              <a:rPr lang="en-US" sz="2000" dirty="0"/>
              <a:t> </a:t>
            </a:r>
            <a:r>
              <a:rPr lang="en-US" sz="2000" dirty="0" err="1"/>
              <a:t>mungkin</a:t>
            </a:r>
            <a:r>
              <a:rPr lang="en-US" sz="2000" dirty="0"/>
              <a:t> </a:t>
            </a:r>
            <a:r>
              <a:rPr lang="en-US" sz="2000" dirty="0" err="1"/>
              <a:t>tidak</a:t>
            </a:r>
            <a:r>
              <a:rPr lang="en-US" sz="2000" dirty="0"/>
              <a:t> </a:t>
            </a:r>
            <a:r>
              <a:rPr lang="en-US" sz="2000" dirty="0" err="1"/>
              <a:t>melingkupi</a:t>
            </a:r>
            <a:r>
              <a:rPr lang="en-US" sz="2000" dirty="0"/>
              <a:t> </a:t>
            </a:r>
            <a:r>
              <a:rPr lang="en-US" sz="2000" dirty="0" err="1"/>
              <a:t>seluruh</a:t>
            </a:r>
            <a:r>
              <a:rPr lang="en-US" sz="2000" dirty="0"/>
              <a:t> </a:t>
            </a:r>
            <a:r>
              <a:rPr lang="en-US" sz="2000" dirty="0" err="1"/>
              <a:t>luas</a:t>
            </a:r>
            <a:r>
              <a:rPr lang="en-US" sz="2000" dirty="0"/>
              <a:t> area yang </a:t>
            </a:r>
            <a:r>
              <a:rPr lang="en-US" sz="2000" dirty="0" err="1"/>
              <a:t>ingin</a:t>
            </a:r>
            <a:r>
              <a:rPr lang="en-US" sz="2000" dirty="0"/>
              <a:t> </a:t>
            </a:r>
            <a:r>
              <a:rPr lang="en-US" sz="2000" dirty="0" err="1"/>
              <a:t>dipetakan</a:t>
            </a:r>
            <a:r>
              <a:rPr lang="en-US" sz="2000" dirty="0"/>
              <a:t>. </a:t>
            </a:r>
            <a:r>
              <a:rPr lang="en-US" sz="2000" dirty="0" err="1"/>
              <a:t>Pilih</a:t>
            </a:r>
            <a:r>
              <a:rPr lang="en-US" sz="2000" dirty="0"/>
              <a:t> Layout ‣ Move item content </a:t>
            </a:r>
            <a:r>
              <a:rPr lang="en-US" sz="2000" dirty="0" err="1"/>
              <a:t>untuk</a:t>
            </a:r>
            <a:r>
              <a:rPr lang="en-US" sz="2000" dirty="0"/>
              <a:t> </a:t>
            </a:r>
            <a:r>
              <a:rPr lang="en-US" sz="2000" dirty="0" err="1"/>
              <a:t>menggerakan</a:t>
            </a:r>
            <a:r>
              <a:rPr lang="en-US" sz="2000" dirty="0"/>
              <a:t> </a:t>
            </a:r>
            <a:r>
              <a:rPr lang="en-US" sz="2000" dirty="0" err="1"/>
              <a:t>peta</a:t>
            </a:r>
            <a:r>
              <a:rPr lang="en-US" sz="2000" dirty="0"/>
              <a:t> </a:t>
            </a:r>
            <a:r>
              <a:rPr lang="en-US" sz="2000" dirty="0" err="1"/>
              <a:t>dan</a:t>
            </a:r>
            <a:r>
              <a:rPr lang="en-US" sz="2000" dirty="0"/>
              <a:t> </a:t>
            </a:r>
            <a:r>
              <a:rPr lang="en-US" sz="2000" dirty="0" err="1"/>
              <a:t>menaruhnya</a:t>
            </a:r>
            <a:r>
              <a:rPr lang="en-US" sz="2000" dirty="0"/>
              <a:t> di </a:t>
            </a:r>
            <a:r>
              <a:rPr lang="en-US" sz="2000" dirty="0" err="1"/>
              <a:t>tengah</a:t>
            </a:r>
            <a:r>
              <a:rPr lang="en-US" sz="2000" dirty="0"/>
              <a:t> </a:t>
            </a:r>
            <a:r>
              <a:rPr lang="en-US" sz="2000" dirty="0" err="1"/>
              <a:t>pada</a:t>
            </a:r>
            <a:r>
              <a:rPr lang="en-US" sz="2000" dirty="0"/>
              <a:t> </a:t>
            </a:r>
            <a:r>
              <a:rPr lang="en-US" sz="2000" dirty="0" err="1"/>
              <a:t>komposer</a:t>
            </a:r>
            <a:r>
              <a:rPr lang="en-US" sz="2000" dirty="0"/>
              <a:t>.</a:t>
            </a:r>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743200"/>
            <a:ext cx="7086600" cy="3755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736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7315200" cy="1154097"/>
          </a:xfrm>
        </p:spPr>
        <p:txBody>
          <a:bodyPr>
            <a:normAutofit/>
          </a:bodyPr>
          <a:lstStyle/>
          <a:p>
            <a:r>
              <a:rPr lang="en-US" sz="2000" dirty="0" err="1" smtClean="0"/>
              <a:t>Sesuaikan</a:t>
            </a:r>
            <a:r>
              <a:rPr lang="en-US" sz="2000" dirty="0" smtClean="0"/>
              <a:t> </a:t>
            </a:r>
            <a:r>
              <a:rPr lang="en-US" sz="2000" dirty="0"/>
              <a:t>level zoom </a:t>
            </a:r>
            <a:r>
              <a:rPr lang="en-US" sz="2000" dirty="0" err="1"/>
              <a:t>untuk</a:t>
            </a:r>
            <a:r>
              <a:rPr lang="en-US" sz="2000" dirty="0"/>
              <a:t> </a:t>
            </a:r>
            <a:r>
              <a:rPr lang="en-US" sz="2000" dirty="0" err="1"/>
              <a:t>peta</a:t>
            </a:r>
            <a:r>
              <a:rPr lang="en-US" sz="2000" dirty="0"/>
              <a:t>. </a:t>
            </a:r>
            <a:r>
              <a:rPr lang="en-US" sz="2000" dirty="0" err="1"/>
              <a:t>Klik</a:t>
            </a:r>
            <a:r>
              <a:rPr lang="en-US" sz="2000" dirty="0"/>
              <a:t> tab Item Properties </a:t>
            </a:r>
            <a:r>
              <a:rPr lang="en-US" sz="2000" dirty="0" err="1"/>
              <a:t>dan</a:t>
            </a:r>
            <a:r>
              <a:rPr lang="en-US" sz="2000" dirty="0"/>
              <a:t> </a:t>
            </a:r>
            <a:r>
              <a:rPr lang="en-US" sz="2000" dirty="0" err="1"/>
              <a:t>masukkan</a:t>
            </a:r>
            <a:r>
              <a:rPr lang="en-US" sz="2000" dirty="0"/>
              <a:t> </a:t>
            </a:r>
            <a:r>
              <a:rPr lang="en-US" sz="2000" i="1" dirty="0"/>
              <a:t>7000000</a:t>
            </a:r>
            <a:r>
              <a:rPr lang="en-US" sz="2000" dirty="0"/>
              <a:t> </a:t>
            </a:r>
            <a:r>
              <a:rPr lang="en-US" sz="2000" dirty="0" err="1"/>
              <a:t>untuk</a:t>
            </a:r>
            <a:r>
              <a:rPr lang="en-US" sz="2000" dirty="0"/>
              <a:t> Scale.</a:t>
            </a:r>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01800"/>
            <a:ext cx="8421092" cy="473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5541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232</TotalTime>
  <Words>863</Words>
  <Application>Microsoft Office PowerPoint</Application>
  <PresentationFormat>On-screen Show (4:3)</PresentationFormat>
  <Paragraphs>30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Perspective</vt:lpstr>
      <vt:lpstr>Q GIS PETA BRUNEI</vt:lpstr>
      <vt:lpstr>Download dan ekstrak data Natural Earth Quick Start Kit. Buka QGIS. Klik File ‣ Open Project. </vt:lpstr>
      <vt:lpstr>Di tutorial ini, kita akan membuat peta Brunei. Klik tombol Zoom In dan gambar persegi pada Jepang untuk memperbesar area.</vt:lpstr>
      <vt:lpstr>Anda dapat menonaktifkan layer peta untuk data yang tidak kita perlukan dalam Peta ini. Hapus tanda cek pada layer 10m_geography_marine_polys dan 10m_admin_0_map_units. Sebelum kita membuat peta agar bisa untuk dicetak, kita perlu memilih proyeksi yang cocok. Dataset ini memakai Geographic Coordinate System (GCS) dimana unit yang dipakai adalah derajat. Ini tidak cocok untuk sebuah peta dimana anda ingin satuan jarak dalam unit kilometer atau mil, Kita perlu menggunakan Projected Coordinate System yang bisa meminimalisir distorsi pada daerah yang ingin kita petakan dan mempunyai unit meter. Universal Transverse Mercator (UTM) adalah pilihan yang baik untuk sistem koordinat terproyeksi. Ini juga dipakai secara global, jadi ini adalah settingan awal yang baik jika anda memilih sebuah zona UTM untuk daerah pemetaan anda agar meminimalisir distorsi. Dalam kasus kita, kita akan menggunakan UTM zona 54N. Klik :guilabel:`CRS Status`tombol di bawah kanan jendela QGIS</vt:lpstr>
      <vt:lpstr>Centrang kotak Enable on-the-fly CRS Transformation. Ketik Brunei pada kotak pencarian Filter. Saat anda melihat hasilnya, pilih GDBD 2009 / Brunei BRSO Klik Apply.</vt:lpstr>
      <vt:lpstr>Di Jendela Print komposer, klik Zoom full untuk menampilkan jangkauan penuh pada layout. Sekarang kita perlu membawa tampilan peta yang kita lihat pada kanvas QGIS ke komposer. Akses Layout ‣ Add Map.</vt:lpstr>
      <vt:lpstr>Ketika tombol Add Map sudah aktif, klik dan tahan tombol kiri pada mouse dan gambarlah sebuah segiempat di mana anda ingin menaruh peta</vt:lpstr>
      <vt:lpstr>Anda akan melihat Jendela segiempat akan dirender dengan Peta dari kanvas utama QGIS. Peta yang sudah dirender mungkin tidak melingkupi seluruh luas area yang ingin dipetakan. Pilih Layout ‣ Move item content untuk menggerakan peta dan menaruhnya di tengah pada komposer.</vt:lpstr>
      <vt:lpstr>Sesuaikan level zoom untuk peta. Klik tab Item Properties dan masukkan 7000000 untuk Scale.</vt:lpstr>
      <vt:lpstr>Terdapat beberapa label duplikat dari layer ne_10m_populated_places. Anda dapat menonaktifkannya untuk tampilan ini</vt:lpstr>
      <vt:lpstr>Sekarang kita siap untuk menambahkan inset. Ganti ke jendela Print Composer. Akses to Layout ‣ Add Map. Klik dan tahan pada tempat dimana anda ingin menambahkan inset tersebut. Anda akan melihat bahwa sekarang kita mempunya 2 objek peta dalam Print komposer. Saat melakukan perubahan, pastikan anda sudah memilih objek peta yang benar. Dari panel guilabel:Items panel, pilih objek Map 1 yang baru saja kita tambahkan. Pilih tab Item properties. Gulir atau scroll ke bawah sampai ada panel Frame dan centrang box di dekatnya. Anda dapat mengubah warna dan ketebalan batas bingkai agar mempermudah membedakan dengan latar belakang peta</vt:lpstr>
      <vt:lpstr>Satu fitur dari Print Komposer yakni dapat secara otomatis menandai area dari peta utama yang terepresentasi dalam inset kita. Pili objek Map 0 dari panel Items. Di tab Item properties, scroll ke bawah sampai bagian Overviews. Klik tombol Add a new overview</vt:lpstr>
      <vt:lpstr>Sekarang kita sudah mempunyai inset, kita akan menambah sebuah grid dan batas zebra pada peta utama. Pilih objek Map 2 dari panel Items. Di tab Item properties , scroll ke bawah sampai bagian Grids. Klik tombol Add a new grid</vt:lpstr>
      <vt:lpstr>Pada pengaturan awal, garis grid menggunakan unit dan proyeksi yang sama dengan peta yang sedang aktif atau dipilih. Tapi, akan lebih umum dan berguna untuk menampilkan garis grid dalam derajat. Kita dapat memilih CRS yang berbeda untuk grid. Klik tombol change... pada CRS.</vt:lpstr>
      <vt:lpstr>Pada dialog Coordinate Reference System Selector dialog,masukkan 4326 dalam kotak the Filter . Dari hasil, pilih WGS84 EPSG:4326 sebagai CRS. Klik OK.</vt:lpstr>
      <vt:lpstr>pilih Interval dengan nilai 5 derajat pada arah X and Y . Anda dapat mengatur Offset untuk mengubah di mana garis grid muncul.</vt:lpstr>
      <vt:lpstr>Scroll ke bawah sampai bagian Grid frame dan pilih sebuah style bingkai yang cocok dengan selera anda. Centrang juga box Draw coordinates .</vt:lpstr>
      <vt:lpstr>Atur Distance to map frame sampai koordinat dapat terbaca. Ubah Coordinate precision ke 1 sehingga koordinat yang ditampilkan hanya sampai satu desimal </vt:lpstr>
      <vt:lpstr>Klik pada peta dan gambar kotak di mana label seharusnya berposisi. Pada tab Item Properties , terlusuri seksi Label dan masukkan teks seperti yang ditunjukkan di bawah. Kita dapat memasukkan teks sebagai HTML. Centrang kotak Render as Html sehingga komposer akan mengintepretasikan tag HTML</vt:lpstr>
      <vt:lpstr>Sekarang kita akan menambahkan arah panah utara di peta. Print Komposer mempunyai koleksi gambar-gambar yang berhubungan dengan pemetaan - termasuk jenis-jenis arah panah utara. Klik Layout ‣ Add Image.</vt:lpstr>
      <vt:lpstr>Klik dan tahan tombol kiri mouse anda, gambar segi empat pada bagian atas kanan kanvas peta. Di panel sebelah kanan, klik tab Item Properties dan telusuri bagian Search directories dan pilih gambar arah panah utara yang anda suka</vt:lpstr>
      <vt:lpstr>Sekarang kita akan menambahkan batang skala. Klik Layout ‣ Add Scalebar.</vt:lpstr>
      <vt:lpstr>Klik pada layout dimana anda ingin skala tersebut muncul. Pada tab Item Properties , pastikan anda sudah memilih elemen peta yang tepat untuk menampilkan batang skala. Pilih style yang sesuai dengan apa yang anda cari. Pada panel Segments , anda dapat mengatur jumlah dan ukuran segmen skala.</vt:lpstr>
      <vt:lpstr>Dengan langkah yang sama tambahkan label lain untuk data dan kredit sotware</vt:lpstr>
      <vt:lpstr>Kalau anda sudah puas dengan peta, anda dapat mengekspor peta sebagai gambar,PDF atau SVG. Untuk tutorial ini, mari kita ekspor peta sebagai gambar. Klik Composer ‣ Export as Image.</vt:lpstr>
      <vt:lpstr>Di bawah ini adalah gambar hasil ekspor dengan jenis PNG</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ismail - [2010]</cp:lastModifiedBy>
  <cp:revision>12</cp:revision>
  <dcterms:created xsi:type="dcterms:W3CDTF">2018-03-26T17:43:11Z</dcterms:created>
  <dcterms:modified xsi:type="dcterms:W3CDTF">2018-03-26T21:35:33Z</dcterms:modified>
</cp:coreProperties>
</file>